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70" r:id="rId3"/>
    <p:sldId id="265" r:id="rId4"/>
    <p:sldId id="257" r:id="rId5"/>
    <p:sldId id="258" r:id="rId6"/>
    <p:sldId id="266" r:id="rId7"/>
    <p:sldId id="271" r:id="rId8"/>
    <p:sldId id="272" r:id="rId9"/>
    <p:sldId id="273" r:id="rId10"/>
    <p:sldId id="264" r:id="rId11"/>
    <p:sldId id="267" r:id="rId12"/>
    <p:sldId id="261" r:id="rId13"/>
    <p:sldId id="275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7232"/>
    <a:srgbClr val="C7A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6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8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“在此键入引文。”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8485E-347E-44BD-81D9-80710ED4C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DD52DD-6E43-4889-957B-DEB4DAF34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B249D3-81EA-424D-8911-CB8BD093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6061A7-0C85-4EFD-9EAD-6D58FA83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DEE562-8CF9-40A3-A5F1-5A8151EE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62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87E30-FF2D-482C-AB95-F725E148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DD3411-38BA-49D2-8230-0518FB90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39494E-300E-4AF0-B0FA-E8401C45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E4D867-DBB5-4A9C-84F0-012B7C84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84D41-D4F9-4FD3-9043-3FFE274D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85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949D5-2010-4BD7-BDFF-67CF4E28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4896F2-9803-402F-B6AB-7A5EEB495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1A3336-D188-4AC0-90FA-C8FFE552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D33FCB-9546-4A56-A88C-CB71867D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BF0EA1-93D7-4B6D-9C29-3E453FFC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851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7A470-AADE-4BA7-9AFD-57C84CA7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A7806F-2394-4F96-89EF-C8CFC8FB2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289D8C-6CEC-40EE-95F6-59FBF1F19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A234B3-92D1-4008-A250-A074C4B0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D5606E-2CE1-49E7-A811-BE3D1B1D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DE82B3-6408-4D1C-A99B-5F6D6731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44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EFC347-1133-42D0-A636-B7456457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80E873-A3AF-4420-8FC4-A0682FC9B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DECE5D-6625-4CF1-BA41-BDC1D2DD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53CB3-376F-4589-9B20-CE7A4A365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66F7ED-DF48-41AC-A435-F19E16C0E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0965A4A-DB8D-4C2C-801B-602F296B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D6A122-92C9-4847-9FFE-BE610B05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7491DD-8345-4EF7-91F3-AB0BDEDD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751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75FF6-642D-4058-92C3-D1697E61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ECE7C1-ECC3-4DE1-AC93-66709433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69CECD-3866-4643-8FF0-39E1AE36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C4C56E-26FC-46AA-A574-99B358FC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60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A55F41-28F6-42FF-9D0D-5561A837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3B3C43-6601-4FEE-BF58-6AC3328F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978E0C-056D-463B-A295-D80B7C07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4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E30D6-FBC5-4696-AC5F-E8C3313C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E7B595-0003-4EA4-B921-1C7EB382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4AFEA6-CF0F-449D-B31E-1741D5E12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DF3C0D-7B6C-4944-AD6D-E82B30F0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3BF488-D15D-491D-A5B7-76E89DF4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0FD44B-6DEE-4828-9515-2E2AA202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3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6B6BAE-600F-4A20-A091-AF71CBD8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146EBD3-FB43-4CE1-A510-DBF3B1EB6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91438-A256-4F20-94EF-98F2D1B52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6DDCA-F703-476F-A2A4-B75F06A1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55A0FB-B70A-466A-9074-C1F13723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E88A46-01EC-4B1B-B5D1-6C94A9BB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89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7F038-9A6A-4A07-B662-D5F5C200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B8201C-F648-468A-B8F4-B2DC92D7C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8E56FB-9441-452B-B3A3-B852AE9C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133966-3E1B-478D-A004-0E13250D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B8D9E4-1CC5-491F-BE97-02545B7E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91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DB8D5A-AD43-468C-988D-1AA4E58F1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1B1EEE-C6F7-414E-A250-54A2BAE60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D2161E-0525-4BF2-B1F8-3CC6D836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DC1E14-B094-46EE-AD40-826BC3BC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CC47BF-721B-45A5-95E5-57C73CB2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0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BFE9E63-0F18-4890-9599-73E57131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660E67-320E-4360-A424-4553DA567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09FA9-7E16-4E5F-991C-F0F666BDE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7E54C-59FA-4EEE-90C0-2C5C6B0E40B2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B81F18-F693-48BF-B817-AE214239B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23EE40-982A-46C5-B79D-2D8AA3E07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BCC5-5159-41D1-9105-F43B7E7C3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00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EodUR5bz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89E7F26C-C35A-45F4-9FC6-665F817FB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7242" r="1430" b="8141"/>
          <a:stretch>
            <a:fillRect/>
          </a:stretch>
        </p:blipFill>
        <p:spPr bwMode="auto">
          <a:xfrm>
            <a:off x="737792" y="0"/>
            <a:ext cx="1155065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640DDAD8-67AC-4D03-9CF9-22AEF607FB46}"/>
              </a:ext>
            </a:extLst>
          </p:cNvPr>
          <p:cNvSpPr>
            <a:spLocks/>
          </p:cNvSpPr>
          <p:nvPr/>
        </p:nvSpPr>
        <p:spPr bwMode="auto">
          <a:xfrm>
            <a:off x="3538362" y="3044654"/>
            <a:ext cx="5576848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Kaiti SC Bold" charset="0"/>
                <a:sym typeface="Kaiti SC Bold" charset="0"/>
              </a:rPr>
              <a:t>幼儿园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 SC Bold" charset="0"/>
              </a:rPr>
              <a:t>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Kaiti SC Bold" charset="0"/>
                <a:sym typeface="Kaiti SC Bold" charset="0"/>
              </a:rPr>
              <a:t>1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Kaiti SC Bold" charset="0"/>
                <a:sym typeface="Kaiti SC Bold" charset="0"/>
              </a:rPr>
              <a:t>本周复习内容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Kaiti SC Bold" charset="0"/>
              <a:sym typeface="Kaiti SC Bold" charset="0"/>
            </a:endParaRPr>
          </a:p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 SC Bold" charset="0"/>
              </a:rPr>
              <a:t> Review Video Clip 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EBC6D4C9-B9AA-44A7-B2DC-9387AE07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286" y="4352704"/>
            <a:ext cx="528099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我健康 我快乐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I am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heathy,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I am happy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我爱吃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I love to eat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Helvetica Light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2EEE764-A7C3-4930-9167-F940F6752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7242" r="1430" b="8141"/>
          <a:stretch>
            <a:fillRect/>
          </a:stretch>
        </p:blipFill>
        <p:spPr bwMode="auto">
          <a:xfrm>
            <a:off x="727075" y="0"/>
            <a:ext cx="1155065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1D9F061D-7C4C-433D-AAFD-145D8D39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092" y="3202782"/>
            <a:ext cx="685919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  <a:sym typeface="Helvetica Light"/>
              </a:rPr>
              <a:t>儿歌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j-cs"/>
              <a:sym typeface="Helvetica Light"/>
            </a:endParaRPr>
          </a:p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Helvetica Light"/>
              </a:rPr>
              <a:t>Chinese song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714CFC7-C55D-48B2-80EA-06140FF55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  <p:sp>
        <p:nvSpPr>
          <p:cNvPr id="141" name="Shape 141"/>
          <p:cNvSpPr/>
          <p:nvPr/>
        </p:nvSpPr>
        <p:spPr>
          <a:xfrm>
            <a:off x="-216513" y="1979302"/>
            <a:ext cx="1399091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7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sz="6600" dirty="0" err="1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歌曲：贝瓦儿歌《煮面条</a:t>
            </a:r>
            <a:r>
              <a:rPr sz="6600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</a:p>
        </p:txBody>
      </p:sp>
      <p:sp>
        <p:nvSpPr>
          <p:cNvPr id="142" name="Shape 142"/>
          <p:cNvSpPr/>
          <p:nvPr/>
        </p:nvSpPr>
        <p:spPr>
          <a:xfrm>
            <a:off x="1388132" y="3320275"/>
            <a:ext cx="103489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/>
            <a:r>
              <a:rPr lang="en-US" dirty="0">
                <a:hlinkClick r:id="rId3"/>
              </a:rPr>
              <a:t>https://www.youtube.com/watch?v=xVEodUR5bzc</a:t>
            </a:r>
            <a:endParaRPr lang="en-US" dirty="0"/>
          </a:p>
        </p:txBody>
      </p:sp>
      <p:sp>
        <p:nvSpPr>
          <p:cNvPr id="143" name="Shape 143"/>
          <p:cNvSpPr/>
          <p:nvPr/>
        </p:nvSpPr>
        <p:spPr>
          <a:xfrm>
            <a:off x="7512530" y="4422301"/>
            <a:ext cx="6319633" cy="361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800">
                <a:solidFill>
                  <a:srgbClr val="101010"/>
                </a:solidFill>
                <a:latin typeface="Kaiti SC Bold"/>
                <a:ea typeface="Kaiti SC Bold"/>
                <a:cs typeface="Kaiti SC Bold"/>
                <a:sym typeface="Kaiti SC Bold"/>
              </a:defRPr>
            </a:pPr>
            <a:r>
              <a:rPr dirty="0" err="1">
                <a:latin typeface="KaiTi" panose="02010609060101010101" pitchFamily="49" charset="-122"/>
                <a:ea typeface="KaiTi" panose="02010609060101010101" pitchFamily="49" charset="-122"/>
              </a:rPr>
              <a:t>你来做爸爸</a:t>
            </a:r>
            <a:r>
              <a:rPr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</a:p>
          <a:p>
            <a:pPr algn="l" defTabSz="457200">
              <a:defRPr sz="3800">
                <a:solidFill>
                  <a:srgbClr val="101010"/>
                </a:solidFill>
                <a:latin typeface="Kaiti SC Bold"/>
                <a:ea typeface="Kaiti SC Bold"/>
                <a:cs typeface="Kaiti SC Bold"/>
                <a:sym typeface="Kaiti SC Bold"/>
              </a:defRPr>
            </a:pPr>
            <a:r>
              <a:rPr dirty="0" err="1">
                <a:latin typeface="KaiTi" panose="02010609060101010101" pitchFamily="49" charset="-122"/>
                <a:ea typeface="KaiTi" panose="02010609060101010101" pitchFamily="49" charset="-122"/>
              </a:rPr>
              <a:t>我来做妈妈</a:t>
            </a:r>
            <a:r>
              <a:rPr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algn="l" defTabSz="457200">
              <a:defRPr sz="3800">
                <a:solidFill>
                  <a:srgbClr val="101010"/>
                </a:solidFill>
                <a:latin typeface="Kaiti SC Bold"/>
                <a:ea typeface="Kaiti SC Bold"/>
                <a:cs typeface="Kaiti SC Bold"/>
                <a:sym typeface="Kaiti SC Bold"/>
              </a:defRPr>
            </a:pPr>
            <a:r>
              <a:rPr dirty="0" err="1">
                <a:latin typeface="KaiTi" panose="02010609060101010101" pitchFamily="49" charset="-122"/>
                <a:ea typeface="KaiTi" panose="02010609060101010101" pitchFamily="49" charset="-122"/>
              </a:rPr>
              <a:t>我们一起来呀</a:t>
            </a:r>
            <a:r>
              <a:rPr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</a:p>
          <a:p>
            <a:pPr algn="l" defTabSz="457200">
              <a:defRPr sz="3800">
                <a:solidFill>
                  <a:srgbClr val="101010"/>
                </a:solidFill>
                <a:latin typeface="Kaiti SC Bold"/>
                <a:ea typeface="Kaiti SC Bold"/>
                <a:cs typeface="Kaiti SC Bold"/>
                <a:sym typeface="Kaiti SC Bold"/>
              </a:defRPr>
            </a:pPr>
            <a:r>
              <a:rPr dirty="0" err="1">
                <a:latin typeface="KaiTi" panose="02010609060101010101" pitchFamily="49" charset="-122"/>
                <a:ea typeface="KaiTi" panose="02010609060101010101" pitchFamily="49" charset="-122"/>
              </a:rPr>
              <a:t>煮呀煮面条</a:t>
            </a:r>
            <a:r>
              <a:rPr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algn="l" defTabSz="457200">
              <a:defRPr sz="3800">
                <a:solidFill>
                  <a:srgbClr val="101010"/>
                </a:solidFill>
                <a:latin typeface="Kaiti SC Bold"/>
                <a:ea typeface="Kaiti SC Bold"/>
                <a:cs typeface="Kaiti SC Bold"/>
                <a:sym typeface="Kaiti SC Bold"/>
              </a:defRPr>
            </a:pPr>
            <a:r>
              <a:rPr dirty="0" err="1">
                <a:latin typeface="KaiTi" panose="02010609060101010101" pitchFamily="49" charset="-122"/>
                <a:ea typeface="KaiTi" panose="02010609060101010101" pitchFamily="49" charset="-122"/>
              </a:rPr>
              <a:t>煮面条，煮面条</a:t>
            </a:r>
            <a:r>
              <a:rPr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algn="l" defTabSz="457200">
              <a:defRPr sz="3800">
                <a:solidFill>
                  <a:srgbClr val="101010"/>
                </a:solidFill>
                <a:latin typeface="Kaiti SC Bold"/>
                <a:ea typeface="Kaiti SC Bold"/>
                <a:cs typeface="Kaiti SC Bold"/>
                <a:sym typeface="Kaiti SC Bold"/>
              </a:defRPr>
            </a:pPr>
            <a:r>
              <a:rPr dirty="0" err="1">
                <a:latin typeface="KaiTi" panose="02010609060101010101" pitchFamily="49" charset="-122"/>
                <a:ea typeface="KaiTi" panose="02010609060101010101" pitchFamily="49" charset="-122"/>
              </a:rPr>
              <a:t>煮好面条开饭了</a:t>
            </a:r>
            <a:r>
              <a:rPr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144" name="pasted-image.tiff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8132" y="4442140"/>
            <a:ext cx="5933100" cy="3337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CA8486FF-8061-48ED-90BC-5DFE50588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7242" r="1430" b="8141"/>
          <a:stretch>
            <a:fillRect/>
          </a:stretch>
        </p:blipFill>
        <p:spPr bwMode="auto">
          <a:xfrm>
            <a:off x="981076" y="67917"/>
            <a:ext cx="11389789" cy="961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>
            <a:extLst>
              <a:ext uri="{FF2B5EF4-FFF2-40B4-BE49-F238E27FC236}">
                <a16:creationId xmlns:a16="http://schemas.microsoft.com/office/drawing/2014/main" id="{1CA3CC62-C97F-4F13-A036-924FB376B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2" y="3311129"/>
            <a:ext cx="653534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谢谢观赏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25BBC648-53AB-4152-AEDF-D49E83F95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7242" r="1430" b="8141"/>
          <a:stretch>
            <a:fillRect/>
          </a:stretch>
        </p:blipFill>
        <p:spPr bwMode="auto">
          <a:xfrm>
            <a:off x="737790" y="0"/>
            <a:ext cx="11550651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>
            <a:extLst>
              <a:ext uri="{FF2B5EF4-FFF2-40B4-BE49-F238E27FC236}">
                <a16:creationId xmlns:a16="http://schemas.microsoft.com/office/drawing/2014/main" id="{068AE91B-58A0-45C9-9667-5453AA42E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016" y="2986088"/>
            <a:ext cx="65341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  <a:sym typeface="Helvetica Light"/>
              </a:rPr>
              <a:t>词汇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j-cs"/>
              <a:sym typeface="Helvetica Light"/>
            </a:endParaRPr>
          </a:p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V</a:t>
            </a:r>
            <a:r>
              <a:rPr kumimoji="0" lang="en-US" altLang="zh-CN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elvetica Light"/>
              </a:rPr>
              <a:t>ocabulary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0558E32-D731-4639-8AC2-15A6FCF4D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  <p:sp>
        <p:nvSpPr>
          <p:cNvPr id="123" name="Shape 123"/>
          <p:cNvSpPr/>
          <p:nvPr/>
        </p:nvSpPr>
        <p:spPr>
          <a:xfrm>
            <a:off x="5784870" y="7128479"/>
            <a:ext cx="2359621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sz="8800" dirty="0" err="1">
                <a:solidFill>
                  <a:srgbClr val="AD723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面条</a:t>
            </a:r>
            <a:endParaRPr sz="8800" dirty="0">
              <a:solidFill>
                <a:srgbClr val="AD723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C25D659-5E6A-43DB-A96D-96A97C381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49" b="10000"/>
          <a:stretch/>
        </p:blipFill>
        <p:spPr>
          <a:xfrm>
            <a:off x="2987039" y="1045842"/>
            <a:ext cx="7030720" cy="553669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956F3FD-713F-4018-A8DC-06099489B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  <p:sp>
        <p:nvSpPr>
          <p:cNvPr id="127" name="Shape 127"/>
          <p:cNvSpPr/>
          <p:nvPr/>
        </p:nvSpPr>
        <p:spPr>
          <a:xfrm>
            <a:off x="4184471" y="7103563"/>
            <a:ext cx="47244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700"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r>
              <a:rPr sz="8800" dirty="0" err="1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喝水</a:t>
            </a:r>
            <a:endParaRPr sz="8800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28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1350" y="1254784"/>
            <a:ext cx="5582097" cy="5582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725C9F4B-D477-420E-8C12-EC69CAFA9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7242" r="1430" b="8141"/>
          <a:stretch>
            <a:fillRect/>
          </a:stretch>
        </p:blipFill>
        <p:spPr bwMode="auto">
          <a:xfrm>
            <a:off x="737791" y="0"/>
            <a:ext cx="11550651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2D90CD5D-038A-4F59-8110-90BCEDC4C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3202782"/>
            <a:ext cx="45910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  <a:sym typeface="Helvetica Light"/>
              </a:rPr>
              <a:t>句子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j-cs"/>
              <a:sym typeface="Helvetica Light"/>
            </a:endParaRPr>
          </a:p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Helvetica Light"/>
              </a:rPr>
              <a:t>Sentence</a:t>
            </a:r>
            <a:endParaRPr kumimoji="0" lang="en-US" altLang="zh-CN" sz="8625" b="0" i="0" u="none" strike="noStrike" kern="1200" cap="none" spc="0" normalizeH="0" baseline="0" noProof="0" dirty="0">
              <a:ln>
                <a:noFill/>
              </a:ln>
              <a:solidFill>
                <a:srgbClr val="4DBAB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03361FA-748E-459B-B45A-A0191EA456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  <p:sp>
        <p:nvSpPr>
          <p:cNvPr id="150" name="Shape 150"/>
          <p:cNvSpPr/>
          <p:nvPr/>
        </p:nvSpPr>
        <p:spPr>
          <a:xfrm>
            <a:off x="4676806" y="2959830"/>
            <a:ext cx="102657" cy="168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300"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sym typeface="Kaiti SC Regular"/>
            </a:endParaRPr>
          </a:p>
        </p:txBody>
      </p:sp>
      <p:sp>
        <p:nvSpPr>
          <p:cNvPr id="8" name="Shape 49">
            <a:extLst>
              <a:ext uri="{FF2B5EF4-FFF2-40B4-BE49-F238E27FC236}">
                <a16:creationId xmlns:a16="http://schemas.microsoft.com/office/drawing/2014/main" id="{198BF7B0-6BF8-448E-B4AC-625EB0617226}"/>
              </a:ext>
            </a:extLst>
          </p:cNvPr>
          <p:cNvSpPr/>
          <p:nvPr/>
        </p:nvSpPr>
        <p:spPr>
          <a:xfrm>
            <a:off x="3504044" y="7021634"/>
            <a:ext cx="873442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kumimoji="0" sz="9600" b="0" i="0" u="none" strike="noStrike" kern="0" cap="none" spc="0" normalizeH="0" baseline="0" noProof="0" dirty="0" err="1">
                <a:ln>
                  <a:noFill/>
                </a:ln>
                <a:solidFill>
                  <a:srgbClr val="A47233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Kaiti SC Regular"/>
                <a:sym typeface="Kaiti SC Regular"/>
              </a:rPr>
              <a:t>我爱吃</a:t>
            </a:r>
            <a:r>
              <a:rPr kumimoji="0" lang="zh-CN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A47233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Kaiti SC Regular"/>
                <a:sym typeface="Kaiti SC Regular"/>
              </a:rPr>
              <a:t>面条</a:t>
            </a:r>
            <a:r>
              <a:rPr kumimoji="0" sz="9600" b="0" i="0" u="none" strike="noStrike" kern="0" cap="none" spc="0" normalizeH="0" baseline="0" noProof="0" dirty="0">
                <a:ln>
                  <a:noFill/>
                </a:ln>
                <a:solidFill>
                  <a:srgbClr val="A47233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Kaiti SC Regular"/>
                <a:sym typeface="Kaiti SC Regular"/>
              </a:rPr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5099BFE-5D29-4C3B-8D45-0D3658E9E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535" y="1338018"/>
            <a:ext cx="4944746" cy="5683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03361FA-748E-459B-B45A-A0191EA456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  <p:sp>
        <p:nvSpPr>
          <p:cNvPr id="150" name="Shape 150"/>
          <p:cNvSpPr/>
          <p:nvPr/>
        </p:nvSpPr>
        <p:spPr>
          <a:xfrm>
            <a:off x="4676806" y="2959830"/>
            <a:ext cx="102657" cy="168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300"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sym typeface="Kaiti SC Regular"/>
            </a:endParaRPr>
          </a:p>
        </p:txBody>
      </p:sp>
      <p:sp>
        <p:nvSpPr>
          <p:cNvPr id="8" name="Shape 49">
            <a:extLst>
              <a:ext uri="{FF2B5EF4-FFF2-40B4-BE49-F238E27FC236}">
                <a16:creationId xmlns:a16="http://schemas.microsoft.com/office/drawing/2014/main" id="{198BF7B0-6BF8-448E-B4AC-625EB0617226}"/>
              </a:ext>
            </a:extLst>
          </p:cNvPr>
          <p:cNvSpPr/>
          <p:nvPr/>
        </p:nvSpPr>
        <p:spPr>
          <a:xfrm>
            <a:off x="4270375" y="7409042"/>
            <a:ext cx="873442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kumimoji="0" sz="9600" b="0" i="0" u="none" strike="noStrike" kern="0" cap="none" spc="0" normalizeH="0" baseline="0" noProof="0" dirty="0" err="1">
                <a:ln>
                  <a:noFill/>
                </a:ln>
                <a:solidFill>
                  <a:srgbClr val="A47233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Kaiti SC Regular"/>
                <a:sym typeface="Kaiti SC Regular"/>
              </a:rPr>
              <a:t>我爱</a:t>
            </a:r>
            <a:r>
              <a:rPr kumimoji="0" lang="zh-CN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A47233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Kaiti SC Regular"/>
                <a:sym typeface="Kaiti SC Regular"/>
              </a:rPr>
              <a:t>喝水</a:t>
            </a:r>
            <a:r>
              <a:rPr kumimoji="0" sz="9600" b="0" i="0" u="none" strike="noStrike" kern="0" cap="none" spc="0" normalizeH="0" baseline="0" noProof="0" dirty="0">
                <a:ln>
                  <a:noFill/>
                </a:ln>
                <a:solidFill>
                  <a:srgbClr val="A47233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Kaiti SC Regular"/>
                <a:sym typeface="Kaiti SC Regular"/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473DA7-1468-416F-9B47-2ED004679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7" t="7839" r="19584" b="7839"/>
          <a:stretch/>
        </p:blipFill>
        <p:spPr>
          <a:xfrm>
            <a:off x="4491399" y="1379910"/>
            <a:ext cx="4022000" cy="60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00CA2613-1621-41EB-9A39-CD129D71A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7242" r="1430" b="8141"/>
          <a:stretch>
            <a:fillRect/>
          </a:stretch>
        </p:blipFill>
        <p:spPr bwMode="auto">
          <a:xfrm>
            <a:off x="821855" y="1"/>
            <a:ext cx="11550651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ubtitle 2">
            <a:extLst>
              <a:ext uri="{FF2B5EF4-FFF2-40B4-BE49-F238E27FC236}">
                <a16:creationId xmlns:a16="http://schemas.microsoft.com/office/drawing/2014/main" id="{1BEFAE16-AC3D-4956-8A7B-CAEC26BC7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7250" y="7596188"/>
            <a:ext cx="6436518" cy="792956"/>
          </a:xfrm>
        </p:spPr>
        <p:txBody>
          <a:bodyPr/>
          <a:lstStyle/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id="{3ACBC15D-BEFB-4AEC-9B64-7BE27A605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613" y="3353306"/>
            <a:ext cx="47875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  <a:sym typeface="Helvetica Light"/>
              </a:rPr>
              <a:t>唱数</a:t>
            </a:r>
            <a:b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j-cs"/>
                <a:sym typeface="Helvetica Light"/>
              </a:rPr>
            </a:b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4DBAB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Helvetica Light"/>
              </a:rPr>
              <a:t>Number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6100092-D154-43E1-BD41-BC004F52A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CC8DB53D-D638-4DDE-935B-00BBF1B6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398" y="7196157"/>
            <a:ext cx="4212431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625" b="0" i="0" u="none" strike="noStrike" kern="1200" cap="none" spc="0" normalizeH="0" baseline="0" noProof="0" dirty="0">
                <a:ln>
                  <a:noFill/>
                </a:ln>
                <a:solidFill>
                  <a:srgbClr val="DE5C0D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Helvetica Light"/>
              </a:rPr>
              <a:t>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0FBA7A-C886-40FC-9287-28198ECAD551}"/>
              </a:ext>
            </a:extLst>
          </p:cNvPr>
          <p:cNvSpPr txBox="1">
            <a:spLocks/>
          </p:cNvSpPr>
          <p:nvPr/>
        </p:nvSpPr>
        <p:spPr bwMode="auto">
          <a:xfrm>
            <a:off x="4219973" y="6811566"/>
            <a:ext cx="210621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b"/>
          <a:lstStyle>
            <a:lvl1pPr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889000" indent="-4445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333500" indent="-4445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778000" indent="-4445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222500" indent="-4445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679700" indent="-4445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3136900" indent="-4445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594100" indent="-4445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4051300" indent="-4445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6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Helvetica Light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DEA942-BE4C-4597-83B7-5909E8F04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8" t="3411" r="22794" b="46589"/>
          <a:stretch/>
        </p:blipFill>
        <p:spPr>
          <a:xfrm>
            <a:off x="4761966" y="1447396"/>
            <a:ext cx="3128444" cy="5556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7" grpId="0"/>
      <p:bldP spid="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79</Words>
  <Application>Microsoft Office PowerPoint</Application>
  <PresentationFormat>自定义</PresentationFormat>
  <Paragraphs>29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等线</vt:lpstr>
      <vt:lpstr>等线 Light</vt:lpstr>
      <vt:lpstr>Helvetica Light</vt:lpstr>
      <vt:lpstr>Helvetica Neue</vt:lpstr>
      <vt:lpstr>KaiTi</vt:lpstr>
      <vt:lpstr>Kaiti SC Bold</vt:lpstr>
      <vt:lpstr>Kaiti SC Regular</vt:lpstr>
      <vt:lpstr>宋体</vt:lpstr>
      <vt:lpstr>Arial</vt:lpstr>
      <vt:lpstr>Times New Roman</vt:lpstr>
      <vt:lpstr>White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梁超</dc:creator>
  <cp:lastModifiedBy>超 梁</cp:lastModifiedBy>
  <cp:revision>4</cp:revision>
  <dcterms:modified xsi:type="dcterms:W3CDTF">2018-09-26T11:40:13Z</dcterms:modified>
</cp:coreProperties>
</file>