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96" r:id="rId1"/>
  </p:sldMasterIdLst>
  <p:notesMasterIdLst>
    <p:notesMasterId r:id="rId13"/>
  </p:notesMasterIdLst>
  <p:sldIdLst>
    <p:sldId id="262" r:id="rId2"/>
    <p:sldId id="263" r:id="rId3"/>
    <p:sldId id="264" r:id="rId4"/>
    <p:sldId id="258" r:id="rId5"/>
    <p:sldId id="259" r:id="rId6"/>
    <p:sldId id="265" r:id="rId7"/>
    <p:sldId id="266" r:id="rId8"/>
    <p:sldId id="267" r:id="rId9"/>
    <p:sldId id="260" r:id="rId10"/>
    <p:sldId id="261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F21E691E-0FD0-4D15-8BD0-8B75FBB71BE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alt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alt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alt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alt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2063750" y="630238"/>
            <a:ext cx="5229225" cy="5229225"/>
          </a:xfrm>
          <a:custGeom>
            <a:avLst/>
            <a:gdLst/>
            <a:ahLst/>
            <a:cxnLst>
              <a:cxn ang="0">
                <a:pos x="1802" y="55"/>
              </a:cxn>
              <a:cxn ang="0">
                <a:pos x="1984" y="129"/>
              </a:cxn>
              <a:cxn ang="0">
                <a:pos x="2187" y="111"/>
              </a:cxn>
              <a:cxn ang="0">
                <a:pos x="2350" y="175"/>
              </a:cxn>
              <a:cxn ang="0">
                <a:pos x="2467" y="319"/>
              </a:cxn>
              <a:cxn ang="0">
                <a:pos x="2623" y="402"/>
              </a:cxn>
              <a:cxn ang="0">
                <a:pos x="2793" y="464"/>
              </a:cxn>
              <a:cxn ang="0">
                <a:pos x="2879" y="613"/>
              </a:cxn>
              <a:cxn ang="0">
                <a:pos x="2940" y="785"/>
              </a:cxn>
              <a:cxn ang="0">
                <a:pos x="3076" y="907"/>
              </a:cxn>
              <a:cxn ang="0">
                <a:pos x="3182" y="1047"/>
              </a:cxn>
              <a:cxn ang="0">
                <a:pos x="3171" y="1246"/>
              </a:cxn>
              <a:cxn ang="0">
                <a:pos x="3209" y="1434"/>
              </a:cxn>
              <a:cxn ang="0">
                <a:pos x="3295" y="1615"/>
              </a:cxn>
              <a:cxn ang="0">
                <a:pos x="3243" y="1800"/>
              </a:cxn>
              <a:cxn ang="0">
                <a:pos x="3169" y="1981"/>
              </a:cxn>
              <a:cxn ang="0">
                <a:pos x="3187" y="2184"/>
              </a:cxn>
              <a:cxn ang="0">
                <a:pos x="3123" y="2347"/>
              </a:cxn>
              <a:cxn ang="0">
                <a:pos x="2978" y="2464"/>
              </a:cxn>
              <a:cxn ang="0">
                <a:pos x="2895" y="2620"/>
              </a:cxn>
              <a:cxn ang="0">
                <a:pos x="2833" y="2790"/>
              </a:cxn>
              <a:cxn ang="0">
                <a:pos x="2684" y="2876"/>
              </a:cxn>
              <a:cxn ang="0">
                <a:pos x="2512" y="2937"/>
              </a:cxn>
              <a:cxn ang="0">
                <a:pos x="2390" y="3072"/>
              </a:cxn>
              <a:cxn ang="0">
                <a:pos x="2250" y="3178"/>
              </a:cxn>
              <a:cxn ang="0">
                <a:pos x="2051" y="3167"/>
              </a:cxn>
              <a:cxn ang="0">
                <a:pos x="1862" y="3205"/>
              </a:cxn>
              <a:cxn ang="0">
                <a:pos x="1681" y="3291"/>
              </a:cxn>
              <a:cxn ang="0">
                <a:pos x="1496" y="3239"/>
              </a:cxn>
              <a:cxn ang="0">
                <a:pos x="1314" y="3165"/>
              </a:cxn>
              <a:cxn ang="0">
                <a:pos x="1111" y="3183"/>
              </a:cxn>
              <a:cxn ang="0">
                <a:pos x="948" y="3119"/>
              </a:cxn>
              <a:cxn ang="0">
                <a:pos x="831" y="2975"/>
              </a:cxn>
              <a:cxn ang="0">
                <a:pos x="675" y="2892"/>
              </a:cxn>
              <a:cxn ang="0">
                <a:pos x="505" y="2830"/>
              </a:cxn>
              <a:cxn ang="0">
                <a:pos x="419" y="2681"/>
              </a:cxn>
              <a:cxn ang="0">
                <a:pos x="358" y="2509"/>
              </a:cxn>
              <a:cxn ang="0">
                <a:pos x="222" y="2387"/>
              </a:cxn>
              <a:cxn ang="0">
                <a:pos x="116" y="2247"/>
              </a:cxn>
              <a:cxn ang="0">
                <a:pos x="127" y="2048"/>
              </a:cxn>
              <a:cxn ang="0">
                <a:pos x="90" y="1860"/>
              </a:cxn>
              <a:cxn ang="0">
                <a:pos x="3" y="1679"/>
              </a:cxn>
              <a:cxn ang="0">
                <a:pos x="55" y="1494"/>
              </a:cxn>
              <a:cxn ang="0">
                <a:pos x="129" y="1313"/>
              </a:cxn>
              <a:cxn ang="0">
                <a:pos x="111" y="1110"/>
              </a:cxn>
              <a:cxn ang="0">
                <a:pos x="175" y="947"/>
              </a:cxn>
              <a:cxn ang="0">
                <a:pos x="320" y="830"/>
              </a:cxn>
              <a:cxn ang="0">
                <a:pos x="403" y="674"/>
              </a:cxn>
              <a:cxn ang="0">
                <a:pos x="465" y="504"/>
              </a:cxn>
              <a:cxn ang="0">
                <a:pos x="614" y="418"/>
              </a:cxn>
              <a:cxn ang="0">
                <a:pos x="786" y="357"/>
              </a:cxn>
              <a:cxn ang="0">
                <a:pos x="908" y="222"/>
              </a:cxn>
              <a:cxn ang="0">
                <a:pos x="1048" y="116"/>
              </a:cxn>
              <a:cxn ang="0">
                <a:pos x="1247" y="127"/>
              </a:cxn>
              <a:cxn ang="0">
                <a:pos x="1436" y="89"/>
              </a:cxn>
              <a:cxn ang="0">
                <a:pos x="1617" y="3"/>
              </a:cxn>
            </a:cxnLst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7282C8E-230F-47AD-9A21-478CBF28A28C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 w="12700" algn="in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22676A5-BA61-46D3-9B76-1CAC3536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9625" y="6375400"/>
            <a:ext cx="1746250" cy="349250"/>
          </a:xfrm>
        </p:spPr>
        <p:txBody>
          <a:bodyPr/>
          <a:lstStyle>
            <a:lvl1pPr>
              <a:defRPr>
                <a:solidFill>
                  <a:srgbClr val="895E04"/>
                </a:solidFill>
              </a:defRPr>
            </a:lvl1pPr>
          </a:lstStyle>
          <a:p>
            <a:fld id="{B8F2226A-3DB6-417D-A101-93019BF672D6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9F50C37-B861-44AE-BE1A-72CE87E9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5313" y="6375400"/>
            <a:ext cx="3086100" cy="346075"/>
          </a:xfrm>
        </p:spPr>
        <p:txBody>
          <a:bodyPr/>
          <a:lstStyle>
            <a:lvl1pPr>
              <a:defRPr>
                <a:solidFill>
                  <a:srgbClr val="895E04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4E9B6B7-12AF-476B-A759-6F07099C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0850" y="6375400"/>
            <a:ext cx="1746250" cy="346075"/>
          </a:xfrm>
        </p:spPr>
        <p:txBody>
          <a:bodyPr/>
          <a:lstStyle>
            <a:lvl1pPr>
              <a:defRPr>
                <a:solidFill>
                  <a:srgbClr val="895E04"/>
                </a:solidFill>
              </a:defRPr>
            </a:lvl1pPr>
          </a:lstStyle>
          <a:p>
            <a:fld id="{DF8174C6-051F-451F-86C4-6DF594DAAB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0A7C6F-1045-41D9-A019-D5CF137A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B0643-DD51-4095-8D85-FBEF18B8B61B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882542-5910-43D8-9EAA-DA5D4254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EF6631-FD2E-4175-82FD-6785C8B8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3CDF8-BA72-4139-889A-4A7D8F5CB4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0A7C6F-1045-41D9-A019-D5CF137A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D57A0-74AE-4535-A77F-DCA120AB2461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882542-5910-43D8-9EAA-DA5D4254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EF6631-FD2E-4175-82FD-6785C8B8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8E29D-DDB0-464F-A724-3F885121C4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0A7C6F-1045-41D9-A019-D5CF137A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C83047-F61A-4F85-85F8-F5EBBD097A38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882542-5910-43D8-9EAA-DA5D4254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EF6631-FD2E-4175-82FD-6785C8B8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2E184-43A4-4AFB-8F97-3F037D47F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0"/>
            <a:ext cx="2111375" cy="6858000"/>
          </a:xfrm>
          <a:custGeom>
            <a:avLst/>
            <a:gdLst>
              <a:gd name="T0" fmla="*/ 2147483646 w 1773"/>
              <a:gd name="T1" fmla="*/ 0 h 4320"/>
              <a:gd name="T2" fmla="*/ 2147483646 w 1773"/>
              <a:gd name="T3" fmla="*/ 2147483646 h 4320"/>
              <a:gd name="T4" fmla="*/ 2147483646 w 1773"/>
              <a:gd name="T5" fmla="*/ 2147483646 h 4320"/>
              <a:gd name="T6" fmla="*/ 2147483646 w 1773"/>
              <a:gd name="T7" fmla="*/ 2147483646 h 4320"/>
              <a:gd name="T8" fmla="*/ 2147483646 w 1773"/>
              <a:gd name="T9" fmla="*/ 2147483646 h 4320"/>
              <a:gd name="T10" fmla="*/ 2147483646 w 1773"/>
              <a:gd name="T11" fmla="*/ 2147483646 h 4320"/>
              <a:gd name="T12" fmla="*/ 2147483646 w 1773"/>
              <a:gd name="T13" fmla="*/ 2147483646 h 4320"/>
              <a:gd name="T14" fmla="*/ 2147483646 w 1773"/>
              <a:gd name="T15" fmla="*/ 2147483646 h 4320"/>
              <a:gd name="T16" fmla="*/ 2147483646 w 1773"/>
              <a:gd name="T17" fmla="*/ 2147483646 h 4320"/>
              <a:gd name="T18" fmla="*/ 2147483646 w 1773"/>
              <a:gd name="T19" fmla="*/ 2147483646 h 4320"/>
              <a:gd name="T20" fmla="*/ 2147483646 w 1773"/>
              <a:gd name="T21" fmla="*/ 2147483646 h 4320"/>
              <a:gd name="T22" fmla="*/ 2147483646 w 1773"/>
              <a:gd name="T23" fmla="*/ 2147483646 h 4320"/>
              <a:gd name="T24" fmla="*/ 2147483646 w 1773"/>
              <a:gd name="T25" fmla="*/ 2147483646 h 4320"/>
              <a:gd name="T26" fmla="*/ 2147483646 w 1773"/>
              <a:gd name="T27" fmla="*/ 2147483646 h 4320"/>
              <a:gd name="T28" fmla="*/ 2147483646 w 1773"/>
              <a:gd name="T29" fmla="*/ 2147483646 h 4320"/>
              <a:gd name="T30" fmla="*/ 2147483646 w 1773"/>
              <a:gd name="T31" fmla="*/ 2147483646 h 4320"/>
              <a:gd name="T32" fmla="*/ 2147483646 w 1773"/>
              <a:gd name="T33" fmla="*/ 2147483646 h 4320"/>
              <a:gd name="T34" fmla="*/ 2147483646 w 1773"/>
              <a:gd name="T35" fmla="*/ 2147483646 h 4320"/>
              <a:gd name="T36" fmla="*/ 2147483646 w 1773"/>
              <a:gd name="T37" fmla="*/ 2147483646 h 4320"/>
              <a:gd name="T38" fmla="*/ 2147483646 w 1773"/>
              <a:gd name="T39" fmla="*/ 2147483646 h 4320"/>
              <a:gd name="T40" fmla="*/ 2147483646 w 1773"/>
              <a:gd name="T41" fmla="*/ 2147483646 h 4320"/>
              <a:gd name="T42" fmla="*/ 2147483646 w 1773"/>
              <a:gd name="T43" fmla="*/ 2147483646 h 4320"/>
              <a:gd name="T44" fmla="*/ 2147483646 w 1773"/>
              <a:gd name="T45" fmla="*/ 2147483646 h 4320"/>
              <a:gd name="T46" fmla="*/ 2147483646 w 1773"/>
              <a:gd name="T47" fmla="*/ 2147483646 h 4320"/>
              <a:gd name="T48" fmla="*/ 2147483646 w 1773"/>
              <a:gd name="T49" fmla="*/ 2147483646 h 4320"/>
              <a:gd name="T50" fmla="*/ 2147483646 w 1773"/>
              <a:gd name="T51" fmla="*/ 2147483646 h 4320"/>
              <a:gd name="T52" fmla="*/ 2147483646 w 1773"/>
              <a:gd name="T53" fmla="*/ 2147483646 h 4320"/>
              <a:gd name="T54" fmla="*/ 2147483646 w 1773"/>
              <a:gd name="T55" fmla="*/ 2147483646 h 4320"/>
              <a:gd name="T56" fmla="*/ 2147483646 w 1773"/>
              <a:gd name="T57" fmla="*/ 2147483646 h 4320"/>
              <a:gd name="T58" fmla="*/ 2147483646 w 1773"/>
              <a:gd name="T59" fmla="*/ 2147483646 h 4320"/>
              <a:gd name="T60" fmla="*/ 2147483646 w 1773"/>
              <a:gd name="T61" fmla="*/ 2147483646 h 4320"/>
              <a:gd name="T62" fmla="*/ 2147483646 w 1773"/>
              <a:gd name="T63" fmla="*/ 2147483646 h 4320"/>
              <a:gd name="T64" fmla="*/ 2147483646 w 1773"/>
              <a:gd name="T65" fmla="*/ 2147483646 h 4320"/>
              <a:gd name="T66" fmla="*/ 2147483646 w 1773"/>
              <a:gd name="T67" fmla="*/ 2147483646 h 4320"/>
              <a:gd name="T68" fmla="*/ 2147483646 w 1773"/>
              <a:gd name="T69" fmla="*/ 2147483646 h 4320"/>
              <a:gd name="T70" fmla="*/ 2147483646 w 1773"/>
              <a:gd name="T71" fmla="*/ 2147483646 h 4320"/>
              <a:gd name="T72" fmla="*/ 2147483646 w 1773"/>
              <a:gd name="T73" fmla="*/ 2147483646 h 4320"/>
              <a:gd name="T74" fmla="*/ 2147483646 w 1773"/>
              <a:gd name="T75" fmla="*/ 2147483646 h 4320"/>
              <a:gd name="T76" fmla="*/ 2147483646 w 1773"/>
              <a:gd name="T77" fmla="*/ 2147483646 h 4320"/>
              <a:gd name="T78" fmla="*/ 2147483646 w 1773"/>
              <a:gd name="T79" fmla="*/ 2147483646 h 4320"/>
              <a:gd name="T80" fmla="*/ 2147483646 w 1773"/>
              <a:gd name="T81" fmla="*/ 2147483646 h 4320"/>
              <a:gd name="T82" fmla="*/ 2147483646 w 1773"/>
              <a:gd name="T83" fmla="*/ 2147483646 h 4320"/>
              <a:gd name="T84" fmla="*/ 2147483646 w 1773"/>
              <a:gd name="T85" fmla="*/ 2147483646 h 4320"/>
              <a:gd name="T86" fmla="*/ 2147483646 w 1773"/>
              <a:gd name="T87" fmla="*/ 2147483646 h 4320"/>
              <a:gd name="T88" fmla="*/ 2147483646 w 1773"/>
              <a:gd name="T89" fmla="*/ 2147483646 h 4320"/>
              <a:gd name="T90" fmla="*/ 2147483646 w 1773"/>
              <a:gd name="T91" fmla="*/ 2147483646 h 4320"/>
              <a:gd name="T92" fmla="*/ 2147483646 w 1773"/>
              <a:gd name="T93" fmla="*/ 2147483646 h 4320"/>
              <a:gd name="T94" fmla="*/ 0 w 1773"/>
              <a:gd name="T95" fmla="*/ 0 h 432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655638" y="0"/>
            <a:ext cx="1235075" cy="6858000"/>
          </a:xfrm>
          <a:custGeom>
            <a:avLst/>
            <a:gdLst>
              <a:gd name="T0" fmla="*/ 2147483646 w 1037"/>
              <a:gd name="T1" fmla="*/ 2147483646 h 4320"/>
              <a:gd name="T2" fmla="*/ 2147483646 w 1037"/>
              <a:gd name="T3" fmla="*/ 2147483646 h 4320"/>
              <a:gd name="T4" fmla="*/ 2147483646 w 1037"/>
              <a:gd name="T5" fmla="*/ 2147483646 h 4320"/>
              <a:gd name="T6" fmla="*/ 2147483646 w 1037"/>
              <a:gd name="T7" fmla="*/ 2147483646 h 4320"/>
              <a:gd name="T8" fmla="*/ 2147483646 w 1037"/>
              <a:gd name="T9" fmla="*/ 2147483646 h 4320"/>
              <a:gd name="T10" fmla="*/ 2147483646 w 1037"/>
              <a:gd name="T11" fmla="*/ 2147483646 h 4320"/>
              <a:gd name="T12" fmla="*/ 2147483646 w 1037"/>
              <a:gd name="T13" fmla="*/ 2147483646 h 4320"/>
              <a:gd name="T14" fmla="*/ 2147483646 w 1037"/>
              <a:gd name="T15" fmla="*/ 2147483646 h 4320"/>
              <a:gd name="T16" fmla="*/ 2147483646 w 1037"/>
              <a:gd name="T17" fmla="*/ 2147483646 h 4320"/>
              <a:gd name="T18" fmla="*/ 2147483646 w 1037"/>
              <a:gd name="T19" fmla="*/ 2147483646 h 4320"/>
              <a:gd name="T20" fmla="*/ 2147483646 w 1037"/>
              <a:gd name="T21" fmla="*/ 2147483646 h 4320"/>
              <a:gd name="T22" fmla="*/ 2147483646 w 1037"/>
              <a:gd name="T23" fmla="*/ 2147483646 h 4320"/>
              <a:gd name="T24" fmla="*/ 2147483646 w 1037"/>
              <a:gd name="T25" fmla="*/ 2147483646 h 4320"/>
              <a:gd name="T26" fmla="*/ 2147483646 w 1037"/>
              <a:gd name="T27" fmla="*/ 2147483646 h 4320"/>
              <a:gd name="T28" fmla="*/ 2147483646 w 1037"/>
              <a:gd name="T29" fmla="*/ 2147483646 h 4320"/>
              <a:gd name="T30" fmla="*/ 2147483646 w 1037"/>
              <a:gd name="T31" fmla="*/ 2147483646 h 4320"/>
              <a:gd name="T32" fmla="*/ 2147483646 w 1037"/>
              <a:gd name="T33" fmla="*/ 2147483646 h 4320"/>
              <a:gd name="T34" fmla="*/ 2147483646 w 1037"/>
              <a:gd name="T35" fmla="*/ 2147483646 h 4320"/>
              <a:gd name="T36" fmla="*/ 2147483646 w 1037"/>
              <a:gd name="T37" fmla="*/ 2147483646 h 4320"/>
              <a:gd name="T38" fmla="*/ 2147483646 w 1037"/>
              <a:gd name="T39" fmla="*/ 2147483646 h 4320"/>
              <a:gd name="T40" fmla="*/ 2147483646 w 1037"/>
              <a:gd name="T41" fmla="*/ 2147483646 h 4320"/>
              <a:gd name="T42" fmla="*/ 2147483646 w 1037"/>
              <a:gd name="T43" fmla="*/ 2147483646 h 4320"/>
              <a:gd name="T44" fmla="*/ 2147483646 w 1037"/>
              <a:gd name="T45" fmla="*/ 2147483646 h 4320"/>
              <a:gd name="T46" fmla="*/ 2147483646 w 1037"/>
              <a:gd name="T47" fmla="*/ 2147483646 h 4320"/>
              <a:gd name="T48" fmla="*/ 2147483646 w 1037"/>
              <a:gd name="T49" fmla="*/ 2147483646 h 4320"/>
              <a:gd name="T50" fmla="*/ 2147483646 w 1037"/>
              <a:gd name="T51" fmla="*/ 2147483646 h 4320"/>
              <a:gd name="T52" fmla="*/ 2147483646 w 1037"/>
              <a:gd name="T53" fmla="*/ 2147483646 h 4320"/>
              <a:gd name="T54" fmla="*/ 2147483646 w 1037"/>
              <a:gd name="T55" fmla="*/ 2147483646 h 4320"/>
              <a:gd name="T56" fmla="*/ 2147483646 w 1037"/>
              <a:gd name="T57" fmla="*/ 2147483646 h 4320"/>
              <a:gd name="T58" fmla="*/ 2147483646 w 1037"/>
              <a:gd name="T59" fmla="*/ 2147483646 h 4320"/>
              <a:gd name="T60" fmla="*/ 2147483646 w 1037"/>
              <a:gd name="T61" fmla="*/ 2147483646 h 4320"/>
              <a:gd name="T62" fmla="*/ 2147483646 w 1037"/>
              <a:gd name="T63" fmla="*/ 2147483646 h 4320"/>
              <a:gd name="T64" fmla="*/ 2147483646 w 1037"/>
              <a:gd name="T65" fmla="*/ 2147483646 h 4320"/>
              <a:gd name="T66" fmla="*/ 2147483646 w 1037"/>
              <a:gd name="T67" fmla="*/ 2147483646 h 4320"/>
              <a:gd name="T68" fmla="*/ 2147483646 w 1037"/>
              <a:gd name="T69" fmla="*/ 2147483646 h 4320"/>
              <a:gd name="T70" fmla="*/ 2147483646 w 1037"/>
              <a:gd name="T71" fmla="*/ 2147483646 h 4320"/>
              <a:gd name="T72" fmla="*/ 2147483646 w 1037"/>
              <a:gd name="T73" fmla="*/ 2147483646 h 4320"/>
              <a:gd name="T74" fmla="*/ 2147483646 w 1037"/>
              <a:gd name="T75" fmla="*/ 2147483646 h 4320"/>
              <a:gd name="T76" fmla="*/ 2147483646 w 1037"/>
              <a:gd name="T77" fmla="*/ 2147483646 h 4320"/>
              <a:gd name="T78" fmla="*/ 2147483646 w 1037"/>
              <a:gd name="T79" fmla="*/ 2147483646 h 4320"/>
              <a:gd name="T80" fmla="*/ 2147483646 w 1037"/>
              <a:gd name="T81" fmla="*/ 2147483646 h 4320"/>
              <a:gd name="T82" fmla="*/ 2147483646 w 1037"/>
              <a:gd name="T83" fmla="*/ 2147483646 h 4320"/>
              <a:gd name="T84" fmla="*/ 2147483646 w 1037"/>
              <a:gd name="T85" fmla="*/ 2147483646 h 4320"/>
              <a:gd name="T86" fmla="*/ 2147483646 w 1037"/>
              <a:gd name="T87" fmla="*/ 2147483646 h 4320"/>
              <a:gd name="T88" fmla="*/ 2147483646 w 1037"/>
              <a:gd name="T89" fmla="*/ 2147483646 h 4320"/>
              <a:gd name="T90" fmla="*/ 2147483646 w 1037"/>
              <a:gd name="T91" fmla="*/ 2147483646 h 4320"/>
              <a:gd name="T92" fmla="*/ 2147483646 w 1037"/>
              <a:gd name="T93" fmla="*/ 2147483646 h 4320"/>
              <a:gd name="T94" fmla="*/ 2147483646 w 1037"/>
              <a:gd name="T95" fmla="*/ 2147483646 h 4320"/>
              <a:gd name="T96" fmla="*/ 2147483646 w 1037"/>
              <a:gd name="T97" fmla="*/ 2147483646 h 4320"/>
              <a:gd name="T98" fmla="*/ 2147483646 w 1037"/>
              <a:gd name="T99" fmla="*/ 2147483646 h 4320"/>
              <a:gd name="T100" fmla="*/ 2147483646 w 1037"/>
              <a:gd name="T101" fmla="*/ 2147483646 h 4320"/>
              <a:gd name="T102" fmla="*/ 2147483646 w 1037"/>
              <a:gd name="T103" fmla="*/ 2147483646 h 4320"/>
              <a:gd name="T104" fmla="*/ 2147483646 w 1037"/>
              <a:gd name="T105" fmla="*/ 2147483646 h 4320"/>
              <a:gd name="T106" fmla="*/ 2147483646 w 1037"/>
              <a:gd name="T107" fmla="*/ 2147483646 h 4320"/>
              <a:gd name="T108" fmla="*/ 2147483646 w 1037"/>
              <a:gd name="T109" fmla="*/ 2147483646 h 4320"/>
              <a:gd name="T110" fmla="*/ 2147483646 w 1037"/>
              <a:gd name="T111" fmla="*/ 2147483646 h 4320"/>
              <a:gd name="T112" fmla="*/ 2147483646 w 1037"/>
              <a:gd name="T113" fmla="*/ 2147483646 h 4320"/>
              <a:gd name="T114" fmla="*/ 2147483646 w 1037"/>
              <a:gd name="T115" fmla="*/ 2147483646 h 4320"/>
              <a:gd name="T116" fmla="*/ 2147483646 w 1037"/>
              <a:gd name="T117" fmla="*/ 2147483646 h 4320"/>
              <a:gd name="T118" fmla="*/ 2147483646 w 1037"/>
              <a:gd name="T119" fmla="*/ 2147483646 h 4320"/>
              <a:gd name="T120" fmla="*/ 2147483646 w 1037"/>
              <a:gd name="T121" fmla="*/ 2147483646 h 4320"/>
              <a:gd name="T122" fmla="*/ 2147483646 w 1037"/>
              <a:gd name="T123" fmla="*/ 2147483646 h 4320"/>
              <a:gd name="T124" fmla="*/ 0 w 1037"/>
              <a:gd name="T125" fmla="*/ 0 h 43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0" y="0"/>
            <a:ext cx="2111375" cy="6858000"/>
            <a:chOff x="0" y="0"/>
            <a:chExt cx="2110979" cy="6858000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>
                <a:cxn ang="0">
                  <a:pos x="891" y="0"/>
                </a:cxn>
                <a:cxn ang="0">
                  <a:pos x="921" y="111"/>
                </a:cxn>
                <a:cxn ang="0">
                  <a:pos x="957" y="217"/>
                </a:cxn>
                <a:cxn ang="0">
                  <a:pos x="1007" y="312"/>
                </a:cxn>
                <a:cxn ang="0">
                  <a:pos x="1069" y="387"/>
                </a:cxn>
                <a:cxn ang="0">
                  <a:pos x="1145" y="456"/>
                </a:cxn>
                <a:cxn ang="0">
                  <a:pos x="1227" y="520"/>
                </a:cxn>
                <a:cxn ang="0">
                  <a:pos x="1311" y="584"/>
                </a:cxn>
                <a:cxn ang="0">
                  <a:pos x="1390" y="651"/>
                </a:cxn>
                <a:cxn ang="0">
                  <a:pos x="1456" y="725"/>
                </a:cxn>
                <a:cxn ang="0">
                  <a:pos x="1505" y="808"/>
                </a:cxn>
                <a:cxn ang="0">
                  <a:pos x="1530" y="907"/>
                </a:cxn>
                <a:cxn ang="0">
                  <a:pos x="1534" y="1013"/>
                </a:cxn>
                <a:cxn ang="0">
                  <a:pos x="1523" y="1125"/>
                </a:cxn>
                <a:cxn ang="0">
                  <a:pos x="1508" y="1237"/>
                </a:cxn>
                <a:cxn ang="0">
                  <a:pos x="1496" y="1350"/>
                </a:cxn>
                <a:cxn ang="0">
                  <a:pos x="1497" y="1458"/>
                </a:cxn>
                <a:cxn ang="0">
                  <a:pos x="1517" y="1560"/>
                </a:cxn>
                <a:cxn ang="0">
                  <a:pos x="1557" y="1659"/>
                </a:cxn>
                <a:cxn ang="0">
                  <a:pos x="1611" y="1757"/>
                </a:cxn>
                <a:cxn ang="0">
                  <a:pos x="1669" y="1855"/>
                </a:cxn>
                <a:cxn ang="0">
                  <a:pos x="1721" y="1954"/>
                </a:cxn>
                <a:cxn ang="0">
                  <a:pos x="1759" y="2057"/>
                </a:cxn>
                <a:cxn ang="0">
                  <a:pos x="1773" y="2160"/>
                </a:cxn>
                <a:cxn ang="0">
                  <a:pos x="1759" y="2263"/>
                </a:cxn>
                <a:cxn ang="0">
                  <a:pos x="1721" y="2366"/>
                </a:cxn>
                <a:cxn ang="0">
                  <a:pos x="1669" y="2465"/>
                </a:cxn>
                <a:cxn ang="0">
                  <a:pos x="1611" y="2563"/>
                </a:cxn>
                <a:cxn ang="0">
                  <a:pos x="1557" y="2661"/>
                </a:cxn>
                <a:cxn ang="0">
                  <a:pos x="1517" y="2760"/>
                </a:cxn>
                <a:cxn ang="0">
                  <a:pos x="1497" y="2862"/>
                </a:cxn>
                <a:cxn ang="0">
                  <a:pos x="1496" y="2970"/>
                </a:cxn>
                <a:cxn ang="0">
                  <a:pos x="1508" y="3083"/>
                </a:cxn>
                <a:cxn ang="0">
                  <a:pos x="1523" y="3195"/>
                </a:cxn>
                <a:cxn ang="0">
                  <a:pos x="1534" y="3307"/>
                </a:cxn>
                <a:cxn ang="0">
                  <a:pos x="1530" y="3413"/>
                </a:cxn>
                <a:cxn ang="0">
                  <a:pos x="1505" y="3512"/>
                </a:cxn>
                <a:cxn ang="0">
                  <a:pos x="1456" y="3595"/>
                </a:cxn>
                <a:cxn ang="0">
                  <a:pos x="1390" y="3669"/>
                </a:cxn>
                <a:cxn ang="0">
                  <a:pos x="1311" y="3736"/>
                </a:cxn>
                <a:cxn ang="0">
                  <a:pos x="1227" y="3800"/>
                </a:cxn>
                <a:cxn ang="0">
                  <a:pos x="1145" y="3864"/>
                </a:cxn>
                <a:cxn ang="0">
                  <a:pos x="1069" y="3933"/>
                </a:cxn>
                <a:cxn ang="0">
                  <a:pos x="1007" y="4008"/>
                </a:cxn>
                <a:cxn ang="0">
                  <a:pos x="957" y="4103"/>
                </a:cxn>
                <a:cxn ang="0">
                  <a:pos x="921" y="4209"/>
                </a:cxn>
                <a:cxn ang="0">
                  <a:pos x="891" y="4320"/>
                </a:cxn>
                <a:cxn ang="0">
                  <a:pos x="0" y="0"/>
                </a:cxn>
              </a:cxnLst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655515" y="0"/>
              <a:ext cx="1234843" cy="6858000"/>
            </a:xfrm>
            <a:custGeom>
              <a:avLst/>
              <a:gdLst/>
              <a:ahLst/>
              <a:cxnLst>
                <a:cxn ang="0">
                  <a:pos x="188" y="55"/>
                </a:cxn>
                <a:cxn ang="0">
                  <a:pos x="234" y="223"/>
                </a:cxn>
                <a:cxn ang="0">
                  <a:pos x="292" y="381"/>
                </a:cxn>
                <a:cxn ang="0">
                  <a:pos x="382" y="503"/>
                </a:cxn>
                <a:cxn ang="0">
                  <a:pos x="502" y="603"/>
                </a:cxn>
                <a:cxn ang="0">
                  <a:pos x="628" y="700"/>
                </a:cxn>
                <a:cxn ang="0">
                  <a:pos x="736" y="808"/>
                </a:cxn>
                <a:cxn ang="0">
                  <a:pos x="800" y="937"/>
                </a:cxn>
                <a:cxn ang="0">
                  <a:pos x="812" y="1085"/>
                </a:cxn>
                <a:cxn ang="0">
                  <a:pos x="796" y="1242"/>
                </a:cxn>
                <a:cxn ang="0">
                  <a:pos x="778" y="1401"/>
                </a:cxn>
                <a:cxn ang="0">
                  <a:pos x="784" y="1551"/>
                </a:cxn>
                <a:cxn ang="0">
                  <a:pos x="841" y="1702"/>
                </a:cxn>
                <a:cxn ang="0">
                  <a:pos x="926" y="1851"/>
                </a:cxn>
                <a:cxn ang="0">
                  <a:pos x="1003" y="2003"/>
                </a:cxn>
                <a:cxn ang="0">
                  <a:pos x="1037" y="2160"/>
                </a:cxn>
                <a:cxn ang="0">
                  <a:pos x="1003" y="2317"/>
                </a:cxn>
                <a:cxn ang="0">
                  <a:pos x="926" y="2469"/>
                </a:cxn>
                <a:cxn ang="0">
                  <a:pos x="841" y="2618"/>
                </a:cxn>
                <a:cxn ang="0">
                  <a:pos x="784" y="2769"/>
                </a:cxn>
                <a:cxn ang="0">
                  <a:pos x="778" y="2919"/>
                </a:cxn>
                <a:cxn ang="0">
                  <a:pos x="796" y="3078"/>
                </a:cxn>
                <a:cxn ang="0">
                  <a:pos x="812" y="3235"/>
                </a:cxn>
                <a:cxn ang="0">
                  <a:pos x="800" y="3383"/>
                </a:cxn>
                <a:cxn ang="0">
                  <a:pos x="736" y="3512"/>
                </a:cxn>
                <a:cxn ang="0">
                  <a:pos x="628" y="3620"/>
                </a:cxn>
                <a:cxn ang="0">
                  <a:pos x="502" y="3717"/>
                </a:cxn>
                <a:cxn ang="0">
                  <a:pos x="382" y="3817"/>
                </a:cxn>
                <a:cxn ang="0">
                  <a:pos x="292" y="3939"/>
                </a:cxn>
                <a:cxn ang="0">
                  <a:pos x="234" y="4097"/>
                </a:cxn>
                <a:cxn ang="0">
                  <a:pos x="188" y="4265"/>
                </a:cxn>
                <a:cxn ang="0">
                  <a:pos x="17" y="4278"/>
                </a:cxn>
                <a:cxn ang="0">
                  <a:pos x="60" y="4131"/>
                </a:cxn>
                <a:cxn ang="0">
                  <a:pos x="109" y="3964"/>
                </a:cxn>
                <a:cxn ang="0">
                  <a:pos x="186" y="3804"/>
                </a:cxn>
                <a:cxn ang="0">
                  <a:pos x="303" y="3672"/>
                </a:cxn>
                <a:cxn ang="0">
                  <a:pos x="438" y="3565"/>
                </a:cxn>
                <a:cxn ang="0">
                  <a:pos x="561" y="3466"/>
                </a:cxn>
                <a:cxn ang="0">
                  <a:pos x="638" y="3367"/>
                </a:cxn>
                <a:cxn ang="0">
                  <a:pos x="654" y="3265"/>
                </a:cxn>
                <a:cxn ang="0">
                  <a:pos x="642" y="3137"/>
                </a:cxn>
                <a:cxn ang="0">
                  <a:pos x="620" y="2952"/>
                </a:cxn>
                <a:cxn ang="0">
                  <a:pos x="628" y="2737"/>
                </a:cxn>
                <a:cxn ang="0">
                  <a:pos x="685" y="2574"/>
                </a:cxn>
                <a:cxn ang="0">
                  <a:pos x="767" y="2423"/>
                </a:cxn>
                <a:cxn ang="0">
                  <a:pos x="834" y="2303"/>
                </a:cxn>
                <a:cxn ang="0">
                  <a:pos x="873" y="2194"/>
                </a:cxn>
                <a:cxn ang="0">
                  <a:pos x="864" y="2092"/>
                </a:cxn>
                <a:cxn ang="0">
                  <a:pos x="813" y="1978"/>
                </a:cxn>
                <a:cxn ang="0">
                  <a:pos x="739" y="1848"/>
                </a:cxn>
                <a:cxn ang="0">
                  <a:pos x="661" y="1694"/>
                </a:cxn>
                <a:cxn ang="0">
                  <a:pos x="618" y="1511"/>
                </a:cxn>
                <a:cxn ang="0">
                  <a:pos x="626" y="1299"/>
                </a:cxn>
                <a:cxn ang="0">
                  <a:pos x="647" y="1139"/>
                </a:cxn>
                <a:cxn ang="0">
                  <a:pos x="652" y="1018"/>
                </a:cxn>
                <a:cxn ang="0">
                  <a:pos x="620" y="920"/>
                </a:cxn>
                <a:cxn ang="0">
                  <a:pos x="523" y="822"/>
                </a:cxn>
                <a:cxn ang="0">
                  <a:pos x="392" y="721"/>
                </a:cxn>
                <a:cxn ang="0">
                  <a:pos x="261" y="607"/>
                </a:cxn>
                <a:cxn ang="0">
                  <a:pos x="156" y="465"/>
                </a:cxn>
                <a:cxn ang="0">
                  <a:pos x="90" y="301"/>
                </a:cxn>
                <a:cxn ang="0">
                  <a:pos x="46" y="137"/>
                </a:cxn>
                <a:cxn ang="0">
                  <a:pos x="0" y="0"/>
                </a:cxn>
              </a:cxnLst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/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xmlns="" id="{DB11C4B8-6D4E-4206-9A63-F605780D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27288" y="6375400"/>
            <a:ext cx="1120775" cy="349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81D0FF-8986-4641-B4B8-9B55024CCFC8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2329C33F-90CF-4AF1-8E46-8A9CE0D29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9225" y="6375400"/>
            <a:ext cx="3086100" cy="3460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4EB12C24-F6E3-4F5E-9C1A-7EF54F63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6488" y="6375400"/>
            <a:ext cx="1116012" cy="3460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FCA43-6A1E-4D76-8BC3-FBE0A767CA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F0A7C6F-1045-41D9-A019-D5CF137A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2C5BB-F0CA-4199-B009-6103924478F5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8882542-5910-43D8-9EAA-DA5D4254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7EF6631-FD2E-4175-82FD-6785C8B8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9DF3F-206A-41FC-A943-C183B2F26B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F0A7C6F-1045-41D9-A019-D5CF137A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1B3E7-B7B7-4DA9-B04B-B41C4A3D7970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8882542-5910-43D8-9EAA-DA5D4254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7EF6631-FD2E-4175-82FD-6785C8B8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6D0F1-4737-4B20-BB03-227D5E4794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7F0A7C6F-1045-41D9-A019-D5CF137A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D996E-6846-49E4-A4F3-638D8219C436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8882542-5910-43D8-9EAA-DA5D4254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7EF6631-FD2E-4175-82FD-6785C8B8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CFE8C-7247-484A-B94F-35C78329AF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F0A7C6F-1045-41D9-A019-D5CF137A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D82457-4463-4257-9087-E476A9C57157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8882542-5910-43D8-9EAA-DA5D4254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7EF6631-FD2E-4175-82FD-6785C8B8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792AF-999A-4CCA-955E-3B57C7855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>
              <a:cxn ang="0">
                <a:pos x="3025" y="4320"/>
              </a:cxn>
              <a:cxn ang="0">
                <a:pos x="8" y="4243"/>
              </a:cxn>
              <a:cxn ang="0">
                <a:pos x="34" y="4156"/>
              </a:cxn>
              <a:cxn ang="0">
                <a:pos x="69" y="4087"/>
              </a:cxn>
              <a:cxn ang="0">
                <a:pos x="99" y="4007"/>
              </a:cxn>
              <a:cxn ang="0">
                <a:pos x="113" y="3895"/>
              </a:cxn>
              <a:cxn ang="0">
                <a:pos x="99" y="3782"/>
              </a:cxn>
              <a:cxn ang="0">
                <a:pos x="68" y="3702"/>
              </a:cxn>
              <a:cxn ang="0">
                <a:pos x="33" y="3630"/>
              </a:cxn>
              <a:cxn ang="0">
                <a:pos x="7" y="3542"/>
              </a:cxn>
              <a:cxn ang="0">
                <a:pos x="1" y="3418"/>
              </a:cxn>
              <a:cxn ang="0">
                <a:pos x="22" y="3319"/>
              </a:cxn>
              <a:cxn ang="0">
                <a:pos x="56" y="3244"/>
              </a:cxn>
              <a:cxn ang="0">
                <a:pos x="90" y="3171"/>
              </a:cxn>
              <a:cxn ang="0">
                <a:pos x="111" y="3071"/>
              </a:cxn>
              <a:cxn ang="0">
                <a:pos x="106" y="2947"/>
              </a:cxn>
              <a:cxn ang="0">
                <a:pos x="80" y="2858"/>
              </a:cxn>
              <a:cxn ang="0">
                <a:pos x="33" y="2763"/>
              </a:cxn>
              <a:cxn ang="0">
                <a:pos x="7" y="2674"/>
              </a:cxn>
              <a:cxn ang="0">
                <a:pos x="1" y="2550"/>
              </a:cxn>
              <a:cxn ang="0">
                <a:pos x="22" y="2451"/>
              </a:cxn>
              <a:cxn ang="0">
                <a:pos x="68" y="2354"/>
              </a:cxn>
              <a:cxn ang="0">
                <a:pos x="99" y="2274"/>
              </a:cxn>
              <a:cxn ang="0">
                <a:pos x="113" y="2159"/>
              </a:cxn>
              <a:cxn ang="0">
                <a:pos x="99" y="2046"/>
              </a:cxn>
              <a:cxn ang="0">
                <a:pos x="68" y="1966"/>
              </a:cxn>
              <a:cxn ang="0">
                <a:pos x="33" y="1896"/>
              </a:cxn>
              <a:cxn ang="0">
                <a:pos x="7" y="1807"/>
              </a:cxn>
              <a:cxn ang="0">
                <a:pos x="1" y="1683"/>
              </a:cxn>
              <a:cxn ang="0">
                <a:pos x="22" y="1583"/>
              </a:cxn>
              <a:cxn ang="0">
                <a:pos x="56" y="1509"/>
              </a:cxn>
              <a:cxn ang="0">
                <a:pos x="90" y="1435"/>
              </a:cxn>
              <a:cxn ang="0">
                <a:pos x="111" y="1335"/>
              </a:cxn>
              <a:cxn ang="0">
                <a:pos x="106" y="1211"/>
              </a:cxn>
              <a:cxn ang="0">
                <a:pos x="80" y="1123"/>
              </a:cxn>
              <a:cxn ang="0">
                <a:pos x="44" y="1053"/>
              </a:cxn>
              <a:cxn ang="0">
                <a:pos x="13" y="973"/>
              </a:cxn>
              <a:cxn ang="0">
                <a:pos x="0" y="859"/>
              </a:cxn>
              <a:cxn ang="0">
                <a:pos x="13" y="745"/>
              </a:cxn>
              <a:cxn ang="0">
                <a:pos x="44" y="665"/>
              </a:cxn>
              <a:cxn ang="0">
                <a:pos x="80" y="594"/>
              </a:cxn>
              <a:cxn ang="0">
                <a:pos x="106" y="505"/>
              </a:cxn>
              <a:cxn ang="0">
                <a:pos x="111" y="382"/>
              </a:cxn>
              <a:cxn ang="0">
                <a:pos x="90" y="284"/>
              </a:cxn>
              <a:cxn ang="0">
                <a:pos x="58" y="211"/>
              </a:cxn>
              <a:cxn ang="0">
                <a:pos x="24" y="137"/>
              </a:cxn>
              <a:cxn ang="0">
                <a:pos x="3" y="42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1412EDF-7D78-4ECD-BB27-30E3850A4DBC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 w="12700" algn="in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/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xmlns="" id="{3E310776-C79D-47DC-8F71-4631B67984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3088" y="6375400"/>
            <a:ext cx="925512" cy="349250"/>
          </a:xfrm>
        </p:spPr>
        <p:txBody>
          <a:bodyPr/>
          <a:lstStyle>
            <a:lvl1pPr>
              <a:defRPr/>
            </a:lvl1pPr>
          </a:lstStyle>
          <a:p>
            <a:fld id="{0C491902-1FEA-4904-8D58-35C0C7D1708A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xmlns="" id="{A4879E63-7D3D-46C9-B71B-14BEF350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F86AFB02-F9EE-428D-B709-A7769309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8788" y="6375400"/>
            <a:ext cx="923925" cy="346075"/>
          </a:xfrm>
        </p:spPr>
        <p:txBody>
          <a:bodyPr/>
          <a:lstStyle>
            <a:lvl1pPr>
              <a:defRPr/>
            </a:lvl1pPr>
          </a:lstStyle>
          <a:p>
            <a:fld id="{9D01936B-8B42-4622-8C9B-144423AA5D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>
              <a:cxn ang="0">
                <a:pos x="3025" y="4320"/>
              </a:cxn>
              <a:cxn ang="0">
                <a:pos x="8" y="4243"/>
              </a:cxn>
              <a:cxn ang="0">
                <a:pos x="34" y="4156"/>
              </a:cxn>
              <a:cxn ang="0">
                <a:pos x="69" y="4087"/>
              </a:cxn>
              <a:cxn ang="0">
                <a:pos x="99" y="4007"/>
              </a:cxn>
              <a:cxn ang="0">
                <a:pos x="113" y="3895"/>
              </a:cxn>
              <a:cxn ang="0">
                <a:pos x="99" y="3782"/>
              </a:cxn>
              <a:cxn ang="0">
                <a:pos x="68" y="3702"/>
              </a:cxn>
              <a:cxn ang="0">
                <a:pos x="33" y="3630"/>
              </a:cxn>
              <a:cxn ang="0">
                <a:pos x="7" y="3542"/>
              </a:cxn>
              <a:cxn ang="0">
                <a:pos x="1" y="3418"/>
              </a:cxn>
              <a:cxn ang="0">
                <a:pos x="22" y="3319"/>
              </a:cxn>
              <a:cxn ang="0">
                <a:pos x="56" y="3244"/>
              </a:cxn>
              <a:cxn ang="0">
                <a:pos x="90" y="3171"/>
              </a:cxn>
              <a:cxn ang="0">
                <a:pos x="111" y="3071"/>
              </a:cxn>
              <a:cxn ang="0">
                <a:pos x="106" y="2947"/>
              </a:cxn>
              <a:cxn ang="0">
                <a:pos x="80" y="2858"/>
              </a:cxn>
              <a:cxn ang="0">
                <a:pos x="33" y="2763"/>
              </a:cxn>
              <a:cxn ang="0">
                <a:pos x="7" y="2674"/>
              </a:cxn>
              <a:cxn ang="0">
                <a:pos x="1" y="2550"/>
              </a:cxn>
              <a:cxn ang="0">
                <a:pos x="22" y="2451"/>
              </a:cxn>
              <a:cxn ang="0">
                <a:pos x="68" y="2354"/>
              </a:cxn>
              <a:cxn ang="0">
                <a:pos x="99" y="2274"/>
              </a:cxn>
              <a:cxn ang="0">
                <a:pos x="113" y="2159"/>
              </a:cxn>
              <a:cxn ang="0">
                <a:pos x="99" y="2046"/>
              </a:cxn>
              <a:cxn ang="0">
                <a:pos x="68" y="1966"/>
              </a:cxn>
              <a:cxn ang="0">
                <a:pos x="33" y="1896"/>
              </a:cxn>
              <a:cxn ang="0">
                <a:pos x="7" y="1807"/>
              </a:cxn>
              <a:cxn ang="0">
                <a:pos x="1" y="1683"/>
              </a:cxn>
              <a:cxn ang="0">
                <a:pos x="22" y="1583"/>
              </a:cxn>
              <a:cxn ang="0">
                <a:pos x="56" y="1509"/>
              </a:cxn>
              <a:cxn ang="0">
                <a:pos x="90" y="1435"/>
              </a:cxn>
              <a:cxn ang="0">
                <a:pos x="111" y="1335"/>
              </a:cxn>
              <a:cxn ang="0">
                <a:pos x="106" y="1211"/>
              </a:cxn>
              <a:cxn ang="0">
                <a:pos x="80" y="1123"/>
              </a:cxn>
              <a:cxn ang="0">
                <a:pos x="44" y="1053"/>
              </a:cxn>
              <a:cxn ang="0">
                <a:pos x="13" y="973"/>
              </a:cxn>
              <a:cxn ang="0">
                <a:pos x="0" y="859"/>
              </a:cxn>
              <a:cxn ang="0">
                <a:pos x="13" y="745"/>
              </a:cxn>
              <a:cxn ang="0">
                <a:pos x="44" y="665"/>
              </a:cxn>
              <a:cxn ang="0">
                <a:pos x="80" y="594"/>
              </a:cxn>
              <a:cxn ang="0">
                <a:pos x="106" y="505"/>
              </a:cxn>
              <a:cxn ang="0">
                <a:pos x="111" y="382"/>
              </a:cxn>
              <a:cxn ang="0">
                <a:pos x="90" y="284"/>
              </a:cxn>
              <a:cxn ang="0">
                <a:pos x="58" y="211"/>
              </a:cxn>
              <a:cxn ang="0">
                <a:pos x="24" y="137"/>
              </a:cxn>
              <a:cxn ang="0">
                <a:pos x="3" y="42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20574F7-8619-4507-A50C-6EE22631585F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 w="12700" algn="in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/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xmlns="" id="{E447F7A5-3B39-4A00-A6CB-E4AD7E6C1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675" y="6375400"/>
            <a:ext cx="923925" cy="349250"/>
          </a:xfrm>
        </p:spPr>
        <p:txBody>
          <a:bodyPr/>
          <a:lstStyle>
            <a:lvl1pPr>
              <a:defRPr/>
            </a:lvl1pPr>
          </a:lstStyle>
          <a:p>
            <a:fld id="{3E710721-6B29-4A4C-B982-DFD7D4E1F54D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xmlns="" id="{EF198E47-5268-46B8-A539-C44F3146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E117687C-5F26-4DD4-A63A-3A1B2441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56088" y="6375400"/>
            <a:ext cx="947737" cy="346075"/>
          </a:xfrm>
        </p:spPr>
        <p:txBody>
          <a:bodyPr/>
          <a:lstStyle>
            <a:lvl1pPr>
              <a:defRPr/>
            </a:lvl1pPr>
          </a:lstStyle>
          <a:p>
            <a:fld id="{756B5A82-C77F-42CA-B65E-3F1E7B2413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CE5A43-3B73-4DC6-B527-295EE0C3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7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8213" y="2286000"/>
            <a:ext cx="763428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0A7C6F-1045-41D9-A019-D5CF137AA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213" y="6375400"/>
            <a:ext cx="1747837" cy="349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95959"/>
                </a:solidFill>
                <a:ea typeface="SimSun" pitchFamily="2" charset="-122"/>
              </a:defRPr>
            </a:lvl1pPr>
          </a:lstStyle>
          <a:p>
            <a:fld id="{2DC1139E-7759-4868-91A5-1C3463F98754}" type="datetimeFigureOut">
              <a:rPr lang="en-US" altLang="zh-CN"/>
              <a:pPr/>
              <a:t>11/13/2018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882542-5910-43D8-9EAA-DA5D42542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75400"/>
            <a:ext cx="3086100" cy="346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595959"/>
                </a:solidFill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EF6631-FD2E-4175-82FD-6785C8B82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75400"/>
            <a:ext cx="2114550" cy="346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</a:defRPr>
            </a:lvl1pPr>
          </a:lstStyle>
          <a:p>
            <a:fld id="{960AA32C-64CD-45EA-92EA-B7EA7D2962D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6731311-E3AB-4E77-890A-2FB98E1F8FCA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 w="12700" algn="in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5"/>
          <p:cNvSpPr>
            <a:spLocks/>
          </p:cNvSpPr>
          <p:nvPr/>
        </p:nvSpPr>
        <p:spPr bwMode="auto">
          <a:xfrm>
            <a:off x="0" y="0"/>
            <a:ext cx="679450" cy="6858000"/>
          </a:xfrm>
          <a:custGeom>
            <a:avLst/>
            <a:gdLst>
              <a:gd name="T0" fmla="*/ 2147483646 w 211"/>
              <a:gd name="T1" fmla="*/ 2147483646 h 2160"/>
              <a:gd name="T2" fmla="*/ 2147483646 w 211"/>
              <a:gd name="T3" fmla="*/ 2147483646 h 2160"/>
              <a:gd name="T4" fmla="*/ 2147483646 w 211"/>
              <a:gd name="T5" fmla="*/ 2147483646 h 2160"/>
              <a:gd name="T6" fmla="*/ 2147483646 w 211"/>
              <a:gd name="T7" fmla="*/ 2147483646 h 2160"/>
              <a:gd name="T8" fmla="*/ 2147483646 w 211"/>
              <a:gd name="T9" fmla="*/ 2147483646 h 2160"/>
              <a:gd name="T10" fmla="*/ 2147483646 w 211"/>
              <a:gd name="T11" fmla="*/ 2147483646 h 2160"/>
              <a:gd name="T12" fmla="*/ 2147483646 w 211"/>
              <a:gd name="T13" fmla="*/ 2147483646 h 2160"/>
              <a:gd name="T14" fmla="*/ 2147483646 w 211"/>
              <a:gd name="T15" fmla="*/ 2147483646 h 2160"/>
              <a:gd name="T16" fmla="*/ 2147483646 w 211"/>
              <a:gd name="T17" fmla="*/ 0 h 2160"/>
              <a:gd name="T18" fmla="*/ 0 w 211"/>
              <a:gd name="T19" fmla="*/ 0 h 2160"/>
              <a:gd name="T20" fmla="*/ 0 w 211"/>
              <a:gd name="T21" fmla="*/ 2147483646 h 2160"/>
              <a:gd name="T22" fmla="*/ 2147483646 w 211"/>
              <a:gd name="T23" fmla="*/ 2147483646 h 2160"/>
              <a:gd name="T24" fmla="*/ 2147483646 w 211"/>
              <a:gd name="T25" fmla="*/ 2147483646 h 2160"/>
              <a:gd name="T26" fmla="*/ 2147483646 w 211"/>
              <a:gd name="T27" fmla="*/ 2147483646 h 21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7" r:id="rId2"/>
    <p:sldLayoutId id="2147483795" r:id="rId3"/>
    <p:sldLayoutId id="2147483788" r:id="rId4"/>
    <p:sldLayoutId id="2147483789" r:id="rId5"/>
    <p:sldLayoutId id="2147483790" r:id="rId6"/>
    <p:sldLayoutId id="2147483791" r:id="rId7"/>
    <p:sldLayoutId id="2147483796" r:id="rId8"/>
    <p:sldLayoutId id="2147483797" r:id="rId9"/>
    <p:sldLayoutId id="2147483792" r:id="rId10"/>
    <p:sldLayoutId id="214748379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 kern="1200" cap="all" spc="15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2286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itchFamily="34" charset="0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itchFamily="34" charset="0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wED_ZaR8l2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m_rDIzj6D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2209800" y="2578100"/>
            <a:ext cx="5257800" cy="7381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593725" eaLnBrk="1"/>
            <a:r>
              <a:rPr lang="en-US" altLang="en-US" sz="4800" b="1">
                <a:solidFill>
                  <a:srgbClr val="663300"/>
                </a:solidFill>
                <a:latin typeface="KaiTi" pitchFamily="49" charset="-122"/>
                <a:ea typeface="KaiTi" pitchFamily="49" charset="-122"/>
                <a:sym typeface="SimSun" pitchFamily="2" charset="-122"/>
              </a:rPr>
              <a:t>我上学我快乐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143000" y="1066800"/>
            <a:ext cx="708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  <a:t>幼儿园</a:t>
            </a:r>
            <a:r>
              <a:rPr lang="en-US" altLang="zh-CN" sz="2800" b="1">
                <a:solidFill>
                  <a:srgbClr val="663300"/>
                </a:solidFill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N</a:t>
            </a:r>
            <a:r>
              <a:rPr lang="en-US" altLang="zh-CN" sz="2800" b="1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  <a:t>1 </a:t>
            </a:r>
            <a:r>
              <a:rPr lang="zh-CN" altLang="en-US" sz="2800" b="1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  <a:t>本周复习内容</a:t>
            </a:r>
            <a:r>
              <a:rPr lang="zh-CN" altLang="en-US" sz="4400" b="1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zh-CN" sz="4400" b="1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4400" b="1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</a:br>
            <a:r>
              <a:rPr lang="en-US" altLang="zh-CN" sz="2800" b="1">
                <a:solidFill>
                  <a:srgbClr val="663300"/>
                </a:solidFill>
                <a:latin typeface="Times New Roman" pitchFamily="18" charset="0"/>
                <a:ea typeface="KaiTi" pitchFamily="49" charset="-122"/>
              </a:rPr>
              <a:t>N1 Chinese Video Clip</a:t>
            </a:r>
            <a:r>
              <a:rPr lang="en-US" altLang="zh-CN" sz="2800" b="1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  <a:t> </a:t>
            </a:r>
            <a:endParaRPr lang="en-US" altLang="zh-CN" sz="2800" b="1">
              <a:solidFill>
                <a:srgbClr val="663300"/>
              </a:solidFill>
              <a:ea typeface="SimSun" pitchFamily="2" charset="-122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667000" y="3365500"/>
            <a:ext cx="5143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66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 am happy to go to school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C2D2BA1-E36F-4B2D-9332-77463599B1E9}"/>
              </a:ext>
            </a:extLst>
          </p:cNvPr>
          <p:cNvSpPr txBox="1"/>
          <p:nvPr/>
        </p:nvSpPr>
        <p:spPr>
          <a:xfrm>
            <a:off x="2895600" y="4122738"/>
            <a:ext cx="3581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solidFill>
                  <a:srgbClr val="593700"/>
                </a:solidFill>
                <a:latin typeface="楷体" pitchFamily="49" charset="-122"/>
                <a:ea typeface="楷体" pitchFamily="49" charset="-122"/>
              </a:rPr>
              <a:t>问候</a:t>
            </a:r>
            <a:endParaRPr lang="en-US" altLang="zh-CN" sz="3200" b="1">
              <a:solidFill>
                <a:srgbClr val="5937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/>
          </p:cNvSpPr>
          <p:nvPr/>
        </p:nvSpPr>
        <p:spPr bwMode="auto">
          <a:xfrm>
            <a:off x="152400" y="357188"/>
            <a:ext cx="8229600" cy="11445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lIns="45719" tIns="45719" rIns="45719" bIns="45719" anchor="ctr"/>
          <a:lstStyle/>
          <a:p>
            <a:pPr algn="ctr" eaLnBrk="1"/>
            <a:r>
              <a:rPr lang="en-US" altLang="en-US" sz="3800"/>
              <a:t>《</a:t>
            </a:r>
            <a:r>
              <a:rPr lang="en-US" altLang="en-US" sz="3800">
                <a:latin typeface="KaiTi" pitchFamily="49" charset="-122"/>
                <a:ea typeface="KaiTi" pitchFamily="49" charset="-122"/>
              </a:rPr>
              <a:t>再见歌》</a:t>
            </a: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1371600" y="1771650"/>
            <a:ext cx="5256213" cy="6175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wrap="none" lIns="45719" tIns="45719" rIns="45719" bIns="45719">
            <a:spAutoFit/>
          </a:bodyPr>
          <a:lstStyle/>
          <a:p>
            <a:pPr eaLnBrk="1"/>
            <a:r>
              <a:rPr lang="en-US" altLang="en-US" u="sng">
                <a:solidFill>
                  <a:srgbClr val="0000FF"/>
                </a:solidFill>
                <a:hlinkClick r:id="rId2"/>
              </a:rPr>
              <a:t>https://www.youtube.com/watch?v=wED_ZaR8l2U</a:t>
            </a:r>
            <a:endParaRPr lang="en-US" altLang="en-US"/>
          </a:p>
        </p:txBody>
      </p:sp>
      <p:pic>
        <p:nvPicPr>
          <p:cNvPr id="16388" name="Picture 3" descr="pasted-image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276600"/>
            <a:ext cx="8001000" cy="3187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5C16B-A8D1-4F7E-8BC3-32A65F31F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25" y="1098550"/>
            <a:ext cx="7737475" cy="4394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zh-CN" altLang="en-US" sz="8000" b="1" cap="none" smtClean="0">
                <a:latin typeface="KaiTi" pitchFamily="49" charset="-122"/>
                <a:ea typeface="KaiTi" pitchFamily="49" charset="-122"/>
              </a:rPr>
              <a:t>谢谢观赏</a:t>
            </a:r>
            <a:r>
              <a:rPr lang="en-US" altLang="zh-CN" sz="8000" b="1" cap="none" smtClean="0">
                <a:latin typeface="KaiTi" pitchFamily="49" charset="-122"/>
                <a:ea typeface="KaiTi" pitchFamily="49" charset="-122"/>
              </a:rPr>
              <a:t>!</a:t>
            </a:r>
            <a:br>
              <a:rPr lang="en-US" altLang="zh-CN" sz="8000" b="1" cap="none" smtClean="0">
                <a:latin typeface="KaiTi" pitchFamily="49" charset="-122"/>
                <a:ea typeface="KaiTi" pitchFamily="49" charset="-122"/>
              </a:rPr>
            </a:br>
            <a:r>
              <a:rPr lang="en-US" altLang="zh-CN" sz="6600" b="1" cap="none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THANKS!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FF2E5D-B717-48C5-89AA-4F7BFF7B4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525" y="5978525"/>
            <a:ext cx="6034088" cy="742950"/>
          </a:xfrm>
        </p:spPr>
        <p:txBody>
          <a:bodyPr/>
          <a:lstStyle/>
          <a:p>
            <a:endParaRPr lang="en-US" altLang="zh-CN" cap="none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BF73B-252D-4F42-9233-A5B221271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25" y="1098550"/>
            <a:ext cx="7737475" cy="4394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6600" b="1" cap="none" smtClean="0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  <a:t>词汇</a:t>
            </a:r>
            <a:r>
              <a:rPr lang="en-US" altLang="zh-CN" sz="7200" b="1" cap="none" smtClean="0">
                <a:solidFill>
                  <a:srgbClr val="663300"/>
                </a:solidFill>
              </a:rPr>
              <a:t/>
            </a:r>
            <a:br>
              <a:rPr lang="en-US" altLang="zh-CN" sz="7200" b="1" cap="none" smtClean="0">
                <a:solidFill>
                  <a:srgbClr val="663300"/>
                </a:solidFill>
              </a:rPr>
            </a:br>
            <a:r>
              <a:rPr lang="en-US" altLang="zh-CN" sz="5400" b="1" cap="none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05A573-209A-4B06-A016-8A5B766A7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525" y="5978525"/>
            <a:ext cx="6034088" cy="742950"/>
          </a:xfrm>
        </p:spPr>
        <p:txBody>
          <a:bodyPr/>
          <a:lstStyle/>
          <a:p>
            <a:pPr eaLnBrk="1" hangingPunct="1"/>
            <a:endParaRPr lang="en-US" altLang="zh-CN" cap="none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pasted-image.tiff"/>
          <p:cNvPicPr>
            <a:picLocks noChangeAspect="1"/>
          </p:cNvPicPr>
          <p:nvPr/>
        </p:nvPicPr>
        <p:blipFill>
          <a:blip r:embed="rId2"/>
          <a:srcRect b="12363"/>
          <a:stretch>
            <a:fillRect/>
          </a:stretch>
        </p:blipFill>
        <p:spPr bwMode="auto">
          <a:xfrm>
            <a:off x="2432050" y="609600"/>
            <a:ext cx="5715000" cy="38385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  <p:sp>
        <p:nvSpPr>
          <p:cNvPr id="5" name="Rectangle 2"/>
          <p:cNvSpPr>
            <a:spLocks/>
          </p:cNvSpPr>
          <p:nvPr/>
        </p:nvSpPr>
        <p:spPr bwMode="auto">
          <a:xfrm>
            <a:off x="2895600" y="4953000"/>
            <a:ext cx="5113338" cy="1323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lIns="45719" tIns="45719" rIns="45719" bIns="45719">
            <a:spAutoFit/>
          </a:bodyPr>
          <a:lstStyle/>
          <a:p>
            <a:pPr algn="ctr" eaLnBrk="1">
              <a:spcBef>
                <a:spcPts val="5200"/>
              </a:spcBef>
            </a:pPr>
            <a:r>
              <a:rPr lang="en-US" altLang="en-US" sz="8000" b="1">
                <a:solidFill>
                  <a:srgbClr val="FFA615"/>
                </a:solidFill>
                <a:latin typeface="KaiTi" pitchFamily="49" charset="-122"/>
                <a:ea typeface="KaiTi" pitchFamily="49" charset="-122"/>
              </a:rPr>
              <a:t>你好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/>
          </p:cNvSpPr>
          <p:nvPr/>
        </p:nvSpPr>
        <p:spPr bwMode="auto">
          <a:xfrm>
            <a:off x="2819400" y="5183188"/>
            <a:ext cx="4419600" cy="14462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lIns="45719" tIns="45719" rIns="45719" bIns="45719">
            <a:spAutoFit/>
          </a:bodyPr>
          <a:lstStyle/>
          <a:p>
            <a:pPr eaLnBrk="1">
              <a:spcBef>
                <a:spcPts val="5200"/>
              </a:spcBef>
            </a:pPr>
            <a:r>
              <a:rPr lang="en-US" altLang="en-US" sz="8800">
                <a:latin typeface="SimSun" pitchFamily="2" charset="-122"/>
                <a:ea typeface="SimSun" pitchFamily="2" charset="-122"/>
                <a:sym typeface="SimSun" pitchFamily="2" charset="-122"/>
              </a:rPr>
              <a:t>  </a:t>
            </a:r>
            <a:r>
              <a:rPr lang="en-US" altLang="en-US" sz="8000" b="1">
                <a:solidFill>
                  <a:srgbClr val="FFA615"/>
                </a:solidFill>
                <a:latin typeface="KaiTi" pitchFamily="49" charset="-122"/>
                <a:ea typeface="KaiTi" pitchFamily="49" charset="-122"/>
                <a:sym typeface="SimSun" pitchFamily="2" charset="-122"/>
              </a:rPr>
              <a:t>再见</a:t>
            </a:r>
          </a:p>
        </p:txBody>
      </p:sp>
      <p:pic>
        <p:nvPicPr>
          <p:cNvPr id="10243" name="Picture 3" descr="pasted-image.tiff"/>
          <p:cNvPicPr>
            <a:picLocks noChangeAspect="1"/>
          </p:cNvPicPr>
          <p:nvPr/>
        </p:nvPicPr>
        <p:blipFill>
          <a:blip r:embed="rId2"/>
          <a:srcRect b="7535"/>
          <a:stretch>
            <a:fillRect/>
          </a:stretch>
        </p:blipFill>
        <p:spPr bwMode="auto">
          <a:xfrm>
            <a:off x="2838450" y="234950"/>
            <a:ext cx="4616450" cy="4419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/>
          </p:cNvSpPr>
          <p:nvPr/>
        </p:nvSpPr>
        <p:spPr bwMode="auto">
          <a:xfrm>
            <a:off x="3962400" y="5124450"/>
            <a:ext cx="4392613" cy="1323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lIns="45719" tIns="45719" rIns="45719" bIns="45719">
            <a:spAutoFit/>
          </a:bodyPr>
          <a:lstStyle/>
          <a:p>
            <a:pPr eaLnBrk="1">
              <a:spcBef>
                <a:spcPts val="5700"/>
              </a:spcBef>
            </a:pPr>
            <a:r>
              <a:rPr lang="en-US" altLang="en-US" sz="8000" b="1">
                <a:solidFill>
                  <a:srgbClr val="FFA615"/>
                </a:solidFill>
                <a:latin typeface="KaiTi" pitchFamily="49" charset="-122"/>
                <a:ea typeface="KaiTi" pitchFamily="49" charset="-122"/>
              </a:rPr>
              <a:t>老师</a:t>
            </a:r>
          </a:p>
        </p:txBody>
      </p:sp>
      <p:pic>
        <p:nvPicPr>
          <p:cNvPr id="11267" name="Picture 3" descr="pasted-image.tiff"/>
          <p:cNvPicPr>
            <a:picLocks noChangeAspect="1"/>
          </p:cNvPicPr>
          <p:nvPr/>
        </p:nvPicPr>
        <p:blipFill>
          <a:blip r:embed="rId2"/>
          <a:srcRect b="11507"/>
          <a:stretch>
            <a:fillRect/>
          </a:stretch>
        </p:blipFill>
        <p:spPr bwMode="auto">
          <a:xfrm>
            <a:off x="2895600" y="381000"/>
            <a:ext cx="4953000" cy="4413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9F06B6-B538-403C-8400-BBF04BA7F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25" y="1098550"/>
            <a:ext cx="7737475" cy="4394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6600" b="1" cap="none" smtClean="0">
                <a:solidFill>
                  <a:srgbClr val="663300"/>
                </a:solidFill>
                <a:latin typeface="KaiTi" pitchFamily="49" charset="-122"/>
                <a:ea typeface="KaiTi" pitchFamily="49" charset="-122"/>
              </a:rPr>
              <a:t>唱数</a:t>
            </a:r>
            <a:r>
              <a:rPr lang="en-US" altLang="zh-CN" sz="7200" b="1" cap="none" smtClean="0">
                <a:solidFill>
                  <a:srgbClr val="663300"/>
                </a:solidFill>
              </a:rPr>
              <a:t/>
            </a:r>
            <a:br>
              <a:rPr lang="en-US" altLang="zh-CN" sz="7200" b="1" cap="none" smtClean="0">
                <a:solidFill>
                  <a:srgbClr val="663300"/>
                </a:solidFill>
              </a:rPr>
            </a:br>
            <a:r>
              <a:rPr lang="en-US" altLang="zh-CN" sz="6000" b="1" cap="none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ADAC65-CF2E-4D1E-A443-6D405B383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525" y="5978525"/>
            <a:ext cx="6034088" cy="742950"/>
          </a:xfrm>
        </p:spPr>
        <p:txBody>
          <a:bodyPr/>
          <a:lstStyle/>
          <a:p>
            <a:pPr eaLnBrk="1" hangingPunct="1"/>
            <a:endParaRPr lang="en-US" altLang="zh-CN" cap="none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08D27-9360-4492-8D57-583C911D5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2819400"/>
            <a:ext cx="3124200" cy="4038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zh-CN" sz="9600" cap="none"/>
              <a:t>1</a:t>
            </a:r>
          </a:p>
        </p:txBody>
      </p:sp>
      <p:pic>
        <p:nvPicPr>
          <p:cNvPr id="13315" name="Picture 2"/>
          <p:cNvPicPr>
            <a:picLocks noChangeAspect="1"/>
          </p:cNvPicPr>
          <p:nvPr/>
        </p:nvPicPr>
        <p:blipFill>
          <a:blip r:embed="rId2"/>
          <a:srcRect l="13559" r="11865" b="4237"/>
          <a:stretch>
            <a:fillRect/>
          </a:stretch>
        </p:blipFill>
        <p:spPr bwMode="auto">
          <a:xfrm>
            <a:off x="3962400" y="342900"/>
            <a:ext cx="36576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877F31-DEA1-427D-9456-B8CB2A9CE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25" y="1098550"/>
            <a:ext cx="7737475" cy="4394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zh-CN" altLang="en-US" sz="6600" b="1" cap="none" smtClean="0">
                <a:solidFill>
                  <a:srgbClr val="663300"/>
                </a:solidFill>
              </a:rPr>
              <a:t>儿歌</a:t>
            </a:r>
            <a:r>
              <a:rPr lang="en-US" altLang="zh-CN" b="1" cap="none" smtClean="0">
                <a:solidFill>
                  <a:srgbClr val="663300"/>
                </a:solidFill>
              </a:rPr>
              <a:t/>
            </a:r>
            <a:br>
              <a:rPr lang="en-US" altLang="zh-CN" b="1" cap="none" smtClean="0">
                <a:solidFill>
                  <a:srgbClr val="663300"/>
                </a:solidFill>
              </a:rPr>
            </a:br>
            <a:r>
              <a:rPr lang="en-US" altLang="zh-CN" sz="6000" b="1" cap="none" smtClean="0">
                <a:solidFill>
                  <a:srgbClr val="663300"/>
                </a:solidFill>
              </a:rPr>
              <a:t>CHINESE</a:t>
            </a:r>
            <a:r>
              <a:rPr lang="zh-CN" altLang="en-US" sz="6000" b="1" cap="none" smtClean="0">
                <a:solidFill>
                  <a:srgbClr val="663300"/>
                </a:solidFill>
              </a:rPr>
              <a:t> </a:t>
            </a:r>
            <a:r>
              <a:rPr lang="en-US" altLang="zh-CN" sz="6000" b="1" cap="none" smtClean="0">
                <a:solidFill>
                  <a:srgbClr val="663300"/>
                </a:solidFill>
              </a:rPr>
              <a:t>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1C8221-666E-47E1-9C47-77B1279E0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525" y="5978525"/>
            <a:ext cx="6034088" cy="742950"/>
          </a:xfrm>
        </p:spPr>
        <p:txBody>
          <a:bodyPr/>
          <a:lstStyle/>
          <a:p>
            <a:endParaRPr lang="en-US" altLang="zh-CN" cap="none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xmlns="" id="{1FCC43CC-F696-493E-B553-0A4C3CD0B6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652463"/>
            <a:ext cx="7634288" cy="1492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cap="none" smtClean="0"/>
              <a:t>                   </a:t>
            </a:r>
            <a:r>
              <a:rPr lang="en-US" altLang="en-US" cap="none" smtClean="0">
                <a:latin typeface="KaiTi" pitchFamily="49" charset="-122"/>
                <a:ea typeface="KaiTi" pitchFamily="49" charset="-122"/>
              </a:rPr>
              <a:t>《你好歌》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1079500" y="1835150"/>
            <a:ext cx="5141913" cy="6175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wrap="none" lIns="45719" tIns="45719" rIns="45719" bIns="45719">
            <a:spAutoFit/>
          </a:bodyPr>
          <a:lstStyle/>
          <a:p>
            <a:pPr eaLnBrk="1"/>
            <a:r>
              <a:rPr lang="en-US" altLang="en-US" u="sng">
                <a:solidFill>
                  <a:srgbClr val="0000FF"/>
                </a:solidFill>
                <a:hlinkClick r:id="rId2"/>
              </a:rPr>
              <a:t>https://www.youtube.com/watch?v=m_rDIzj6DRE</a:t>
            </a:r>
            <a:endParaRPr lang="en-US" altLang="en-US"/>
          </a:p>
        </p:txBody>
      </p:sp>
      <p:pic>
        <p:nvPicPr>
          <p:cNvPr id="15364" name="Picture 3" descr="pasted-image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0"/>
            <a:ext cx="8001000" cy="31607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dge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60</TotalTime>
  <Words>49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Impact</vt:lpstr>
      <vt:lpstr>Gill Sans MT</vt:lpstr>
      <vt:lpstr>Helvetica Neue</vt:lpstr>
      <vt:lpstr>SimSun</vt:lpstr>
      <vt:lpstr>KaiTi</vt:lpstr>
      <vt:lpstr>Times New Roman</vt:lpstr>
      <vt:lpstr>楷体</vt:lpstr>
      <vt:lpstr>Badge</vt:lpstr>
      <vt:lpstr>Slide 1</vt:lpstr>
      <vt:lpstr>词汇 VOCABULARY</vt:lpstr>
      <vt:lpstr>Slide 3</vt:lpstr>
      <vt:lpstr>Slide 4</vt:lpstr>
      <vt:lpstr>Slide 5</vt:lpstr>
      <vt:lpstr>唱数 NUMBER</vt:lpstr>
      <vt:lpstr>1</vt:lpstr>
      <vt:lpstr>儿歌 CHINESE SONG</vt:lpstr>
      <vt:lpstr>                   《你好歌》</vt:lpstr>
      <vt:lpstr>Slide 10</vt:lpstr>
      <vt:lpstr>谢谢观赏! 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lemon</dc:creator>
  <cp:lastModifiedBy>Little~STAR</cp:lastModifiedBy>
  <cp:revision>12</cp:revision>
  <dcterms:modified xsi:type="dcterms:W3CDTF">2018-11-13T14:19:09Z</dcterms:modified>
</cp:coreProperties>
</file>